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912" r:id="rId2"/>
  </p:sldMasterIdLst>
  <p:notesMasterIdLst>
    <p:notesMasterId r:id="rId27"/>
  </p:notesMasterIdLst>
  <p:handoutMasterIdLst>
    <p:handoutMasterId r:id="rId28"/>
  </p:handoutMasterIdLst>
  <p:sldIdLst>
    <p:sldId id="256" r:id="rId3"/>
    <p:sldId id="257" r:id="rId4"/>
    <p:sldId id="258" r:id="rId5"/>
    <p:sldId id="259" r:id="rId6"/>
    <p:sldId id="260" r:id="rId7"/>
    <p:sldId id="261" r:id="rId8"/>
    <p:sldId id="262" r:id="rId9"/>
    <p:sldId id="276"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7" r:id="rId24"/>
    <p:sldId id="278" r:id="rId25"/>
    <p:sldId id="280" r:id="rId26"/>
  </p:sldIdLst>
  <p:sldSz cx="12188825"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orient="horz" pos="384">
          <p15:clr>
            <a:srgbClr val="A4A3A4"/>
          </p15:clr>
        </p15:guide>
        <p15:guide id="3" orient="horz" pos="3792">
          <p15:clr>
            <a:srgbClr val="A4A3A4"/>
          </p15:clr>
        </p15:guide>
        <p15:guide id="4" pos="959">
          <p15:clr>
            <a:srgbClr val="A4A3A4"/>
          </p15:clr>
        </p15:guide>
        <p15:guide id="5" pos="6719">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6E25E649-3F16-4E02-A733-19D2CDBF48F0}">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p:cViewPr varScale="1">
        <p:scale>
          <a:sx n="91" d="100"/>
          <a:sy n="91" d="100"/>
        </p:scale>
        <p:origin x="-114" y="-114"/>
      </p:cViewPr>
      <p:guideLst>
        <p:guide orient="horz" pos="2160"/>
        <p:guide orient="horz" pos="384"/>
        <p:guide orient="horz" pos="3792"/>
        <p:guide pos="959"/>
        <p:guide pos="6719"/>
      </p:guideLst>
    </p:cSldViewPr>
  </p:slideViewPr>
  <p:notesTextViewPr>
    <p:cViewPr>
      <p:scale>
        <a:sx n="100" d="100"/>
        <a:sy n="100" d="100"/>
      </p:scale>
      <p:origin x="0" y="0"/>
    </p:cViewPr>
  </p:notesTextViewPr>
  <p:notesViewPr>
    <p:cSldViewPr showGuides="1">
      <p:cViewPr varScale="1">
        <p:scale>
          <a:sx n="82" d="100"/>
          <a:sy n="82" d="100"/>
        </p:scale>
        <p:origin x="1410" y="66"/>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dirty="0"/>
          </a:p>
        </p:txBody>
      </p:sp>
      <p:sp>
        <p:nvSpPr>
          <p:cNvPr id="3" name="Veri Yer Tutucusu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EA74EB7-856E-45FD-83F0-5F7C6F3E4372}" type="datetimeFigureOut">
              <a:rPr lang="tr-TR" smtClean="0"/>
              <a:pPr/>
              <a:t>27.04.2017</a:t>
            </a:fld>
            <a:endParaRPr lang="tr-TR" dirty="0"/>
          </a:p>
        </p:txBody>
      </p:sp>
      <p:sp>
        <p:nvSpPr>
          <p:cNvPr id="4" name="Altbilgi Yer Tutucusu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dirty="0"/>
          </a:p>
        </p:txBody>
      </p:sp>
      <p:sp>
        <p:nvSpPr>
          <p:cNvPr id="5" name="Slayt Numarası Yer Tutucusu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4886E15-F82A-4596-A46C-375C6D3981E1}" type="slidenum">
              <a:rPr lang="tr-TR" smtClean="0"/>
              <a:pPr/>
              <a:t>‹#›</a:t>
            </a:fld>
            <a:endParaRPr lang="tr-TR" dirty="0"/>
          </a:p>
        </p:txBody>
      </p:sp>
    </p:spTree>
    <p:extLst>
      <p:ext uri="{BB962C8B-B14F-4D97-AF65-F5344CB8AC3E}">
        <p14:creationId xmlns="" xmlns:p14="http://schemas.microsoft.com/office/powerpoint/2010/main" val="8683081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dirty="0"/>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1B0E40-8125-41F8-BB6C-139D8D531A4F}" type="datetimeFigureOut">
              <a:rPr lang="tr-TR" smtClean="0"/>
              <a:pPr/>
              <a:t>27.04.2017</a:t>
            </a:fld>
            <a:endParaRPr lang="tr-TR" dirty="0"/>
          </a:p>
        </p:txBody>
      </p:sp>
      <p:sp>
        <p:nvSpPr>
          <p:cNvPr id="4" name="Slayt Görüntüsü Yer Tutucusu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tr-TR" dirty="0"/>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dirty="0"/>
              <a:t>Asıl metin stillerini düzenlemek için tıklatın</a:t>
            </a:r>
          </a:p>
          <a:p>
            <a:pPr lvl="1"/>
            <a:r>
              <a:rPr lang="tr-TR" dirty="0"/>
              <a:t>İkinci düzey</a:t>
            </a:r>
          </a:p>
          <a:p>
            <a:pPr lvl="2"/>
            <a:r>
              <a:rPr lang="tr-TR" dirty="0"/>
              <a:t>Üçüncü düzey</a:t>
            </a:r>
          </a:p>
          <a:p>
            <a:pPr lvl="3"/>
            <a:r>
              <a:rPr lang="tr-TR" dirty="0"/>
              <a:t>Dördüncü düzey</a:t>
            </a:r>
          </a:p>
          <a:p>
            <a:pPr lvl="4"/>
            <a:r>
              <a:rPr lang="tr-TR" dirty="0"/>
              <a:t>Beşinci düzey</a:t>
            </a: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dirty="0"/>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F105DB2-FD3E-441D-8B7E-7AE83ECE27B3}" type="slidenum">
              <a:rPr lang="tr-TR" smtClean="0"/>
              <a:pPr/>
              <a:t>‹#›</a:t>
            </a:fld>
            <a:endParaRPr lang="tr-TR" dirty="0"/>
          </a:p>
        </p:txBody>
      </p:sp>
    </p:spTree>
    <p:extLst>
      <p:ext uri="{BB962C8B-B14F-4D97-AF65-F5344CB8AC3E}">
        <p14:creationId xmlns="" xmlns:p14="http://schemas.microsoft.com/office/powerpoint/2010/main" val="28947205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6" name="title block"/>
          <p:cNvSpPr/>
          <p:nvPr/>
        </p:nvSpPr>
        <p:spPr>
          <a:xfrm>
            <a:off x="1141413" y="1600200"/>
            <a:ext cx="11047412" cy="3276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grpSp>
        <p:nvGrpSpPr>
          <p:cNvPr id="7" name="top graphic"/>
          <p:cNvGrpSpPr/>
          <p:nvPr/>
        </p:nvGrpSpPr>
        <p:grpSpPr>
          <a:xfrm>
            <a:off x="1279" y="0"/>
            <a:ext cx="12188952" cy="429768"/>
            <a:chOff x="1279" y="0"/>
            <a:chExt cx="12188952" cy="429768"/>
          </a:xfrm>
        </p:grpSpPr>
        <p:sp>
          <p:nvSpPr>
            <p:cNvPr id="8" name="Dikdörtgen 7"/>
            <p:cNvSpPr/>
            <p:nvPr/>
          </p:nvSpPr>
          <p:spPr>
            <a:xfrm>
              <a:off x="1279" y="0"/>
              <a:ext cx="12188952" cy="2286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sp>
          <p:nvSpPr>
            <p:cNvPr id="9" name="Dikdörtgen 8"/>
            <p:cNvSpPr/>
            <p:nvPr/>
          </p:nvSpPr>
          <p:spPr>
            <a:xfrm>
              <a:off x="1279" y="228600"/>
              <a:ext cx="12188952" cy="20116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sp>
          <p:nvSpPr>
            <p:cNvPr id="10" name="Dikdörtgen 9"/>
            <p:cNvSpPr/>
            <p:nvPr/>
          </p:nvSpPr>
          <p:spPr>
            <a:xfrm>
              <a:off x="1279" y="306324"/>
              <a:ext cx="12188952" cy="45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grpSp>
      <p:grpSp>
        <p:nvGrpSpPr>
          <p:cNvPr id="23" name="bottom graphic"/>
          <p:cNvGrpSpPr/>
          <p:nvPr/>
        </p:nvGrpSpPr>
        <p:grpSpPr>
          <a:xfrm>
            <a:off x="0" y="6080760"/>
            <a:ext cx="12190231" cy="777240"/>
            <a:chOff x="0" y="6080760"/>
            <a:chExt cx="12190231" cy="777240"/>
          </a:xfrm>
        </p:grpSpPr>
        <p:sp>
          <p:nvSpPr>
            <p:cNvPr id="13" name="Dikdörtgen 12"/>
            <p:cNvSpPr/>
            <p:nvPr/>
          </p:nvSpPr>
          <p:spPr>
            <a:xfrm>
              <a:off x="0" y="6217920"/>
              <a:ext cx="12188825" cy="64008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tr-TR" dirty="0"/>
            </a:p>
          </p:txBody>
        </p:sp>
        <p:sp>
          <p:nvSpPr>
            <p:cNvPr id="14" name="Dikdörtgen 13"/>
            <p:cNvSpPr/>
            <p:nvPr/>
          </p:nvSpPr>
          <p:spPr>
            <a:xfrm>
              <a:off x="1279" y="6080760"/>
              <a:ext cx="12188952" cy="9721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sp>
          <p:nvSpPr>
            <p:cNvPr id="15" name="Dikdörtgen 14"/>
            <p:cNvSpPr/>
            <p:nvPr/>
          </p:nvSpPr>
          <p:spPr>
            <a:xfrm>
              <a:off x="1279" y="6172200"/>
              <a:ext cx="12188952" cy="274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grpSp>
      <p:sp>
        <p:nvSpPr>
          <p:cNvPr id="3" name="Alt Başlık 2"/>
          <p:cNvSpPr>
            <a:spLocks noGrp="1"/>
          </p:cNvSpPr>
          <p:nvPr>
            <p:ph type="subTitle" idx="1"/>
          </p:nvPr>
        </p:nvSpPr>
        <p:spPr>
          <a:xfrm>
            <a:off x="1522413" y="5029200"/>
            <a:ext cx="8229598" cy="838200"/>
          </a:xfrm>
        </p:spPr>
        <p:txBody>
          <a:bodyPr/>
          <a:lstStyle>
            <a:lvl1pPr marL="0" indent="0" algn="l">
              <a:lnSpc>
                <a:spcPct val="90000"/>
              </a:lnSpc>
              <a:spcBef>
                <a:spcPts val="0"/>
              </a:spcBef>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tıklayın</a:t>
            </a:r>
            <a:endParaRPr lang="tr-TR" dirty="0"/>
          </a:p>
        </p:txBody>
      </p:sp>
      <p:sp>
        <p:nvSpPr>
          <p:cNvPr id="2" name="Başlık 1"/>
          <p:cNvSpPr>
            <a:spLocks noGrp="1"/>
          </p:cNvSpPr>
          <p:nvPr>
            <p:ph type="ctrTitle"/>
          </p:nvPr>
        </p:nvSpPr>
        <p:spPr>
          <a:xfrm>
            <a:off x="1522414" y="1905000"/>
            <a:ext cx="9143998" cy="2667000"/>
          </a:xfrm>
        </p:spPr>
        <p:txBody>
          <a:bodyPr anchor="b">
            <a:normAutofit/>
          </a:bodyPr>
          <a:lstStyle>
            <a:lvl1pPr>
              <a:lnSpc>
                <a:spcPct val="80000"/>
              </a:lnSpc>
              <a:defRPr sz="6600">
                <a:solidFill>
                  <a:schemeClr val="bg1"/>
                </a:solidFill>
                <a:effectLst>
                  <a:outerShdw blurRad="88900" algn="ctr" rotWithShape="0">
                    <a:prstClr val="black">
                      <a:alpha val="35000"/>
                    </a:prstClr>
                  </a:outerShdw>
                </a:effectLst>
              </a:defRPr>
            </a:lvl1pPr>
          </a:lstStyle>
          <a:p>
            <a:r>
              <a:rPr lang="tr-TR"/>
              <a:t>Asıl başlık stili için tıklayın</a:t>
            </a:r>
            <a:endParaRPr lang="tr-TR" dirty="0"/>
          </a:p>
        </p:txBody>
      </p:sp>
      <p:sp>
        <p:nvSpPr>
          <p:cNvPr id="20" name="Veri Yer Tutucusu 19"/>
          <p:cNvSpPr>
            <a:spLocks noGrp="1"/>
          </p:cNvSpPr>
          <p:nvPr>
            <p:ph type="dt" sz="half" idx="10"/>
          </p:nvPr>
        </p:nvSpPr>
        <p:spPr/>
        <p:txBody>
          <a:bodyPr/>
          <a:lstStyle/>
          <a:p>
            <a:fld id="{8E36636D-D922-432D-A958-524484B5923D}" type="datetimeFigureOut">
              <a:rPr lang="tr-TR" smtClean="0"/>
              <a:pPr/>
              <a:t>27.04.2017</a:t>
            </a:fld>
            <a:endParaRPr lang="tr-TR" dirty="0"/>
          </a:p>
        </p:txBody>
      </p:sp>
      <p:sp>
        <p:nvSpPr>
          <p:cNvPr id="21" name="Altbilgi Yer Tutucusu 20"/>
          <p:cNvSpPr>
            <a:spLocks noGrp="1"/>
          </p:cNvSpPr>
          <p:nvPr>
            <p:ph type="ftr" sz="quarter" idx="11"/>
          </p:nvPr>
        </p:nvSpPr>
        <p:spPr/>
        <p:txBody>
          <a:bodyPr/>
          <a:lstStyle/>
          <a:p>
            <a:endParaRPr lang="tr-TR" dirty="0"/>
          </a:p>
        </p:txBody>
      </p:sp>
      <p:sp>
        <p:nvSpPr>
          <p:cNvPr id="22" name="Slayt Numarası Yer Tutucusu 21"/>
          <p:cNvSpPr>
            <a:spLocks noGrp="1"/>
          </p:cNvSpPr>
          <p:nvPr>
            <p:ph type="sldNum" sz="quarter" idx="12"/>
          </p:nvPr>
        </p:nvSpPr>
        <p:spPr/>
        <p:txBody>
          <a:bodyPr/>
          <a:lstStyle/>
          <a:p>
            <a:fld id="{DF28FB93-0A08-4E7D-8E63-9EFA29F1E093}" type="slidenum">
              <a:rPr lang="tr-TR" smtClean="0"/>
              <a:pPr/>
              <a:t>‹#›</a:t>
            </a:fld>
            <a:endParaRPr lang="tr-TR" dirty="0"/>
          </a:p>
        </p:txBody>
      </p:sp>
    </p:spTree>
    <p:extLst>
      <p:ext uri="{BB962C8B-B14F-4D97-AF65-F5344CB8AC3E}">
        <p14:creationId xmlns="" xmlns:p14="http://schemas.microsoft.com/office/powerpoint/2010/main" val="1894935923"/>
      </p:ext>
    </p:extLst>
  </p:cSld>
  <p:clrMapOvr>
    <a:masterClrMapping/>
  </p:clrMapOvr>
  <mc:AlternateContent xmlns:mc="http://schemas.openxmlformats.org/markup-compatibility/2006">
    <mc:Choice xmlns="" xmlns:p14="http://schemas.microsoft.com/office/powerpoint/2010/main" Requires="p14">
      <p:transition spd="slow" p14:dur="4400">
        <p14:honeycomb/>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a:t>Asıl başlık stili için tıklayın</a:t>
            </a:r>
            <a:endParaRPr lang="tr-TR" dirty="0"/>
          </a:p>
        </p:txBody>
      </p:sp>
      <p:sp>
        <p:nvSpPr>
          <p:cNvPr id="3" name="Dikey Metin Yer Tutucusu 2"/>
          <p:cNvSpPr>
            <a:spLocks noGrp="1"/>
          </p:cNvSpPr>
          <p:nvPr>
            <p:ph type="body" orient="vert" idx="1"/>
          </p:nvPr>
        </p:nvSpPr>
        <p:spPr/>
        <p:txBody>
          <a:bodyPr vert="eaVert"/>
          <a:lstStyle>
            <a:lvl5pPr>
              <a:defRPr/>
            </a:lvl5pPr>
            <a:lvl6pPr>
              <a:defRPr/>
            </a:lvl6pPr>
            <a:lvl7pPr>
              <a:defRPr/>
            </a:lvl7pPr>
            <a:lvl8pPr>
              <a:defRPr/>
            </a:lvl8pPr>
            <a:lvl9pPr>
              <a:defRPr/>
            </a:lvl9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tr-TR" dirty="0"/>
          </a:p>
        </p:txBody>
      </p:sp>
      <p:sp>
        <p:nvSpPr>
          <p:cNvPr id="4" name="Veri Yer Tutucusu 3"/>
          <p:cNvSpPr>
            <a:spLocks noGrp="1"/>
          </p:cNvSpPr>
          <p:nvPr>
            <p:ph type="dt" sz="half" idx="10"/>
          </p:nvPr>
        </p:nvSpPr>
        <p:spPr/>
        <p:txBody>
          <a:bodyPr/>
          <a:lstStyle/>
          <a:p>
            <a:fld id="{8E36636D-D922-432D-A958-524484B5923D}" type="datetimeFigureOut">
              <a:rPr lang="tr-TR" smtClean="0"/>
              <a:pPr/>
              <a:t>27.04.2017</a:t>
            </a:fld>
            <a:endParaRPr lang="tr-TR" dirty="0"/>
          </a:p>
        </p:txBody>
      </p:sp>
      <p:sp>
        <p:nvSpPr>
          <p:cNvPr id="5" name="Altbilgi Yer Tutucusu 4"/>
          <p:cNvSpPr>
            <a:spLocks noGrp="1"/>
          </p:cNvSpPr>
          <p:nvPr>
            <p:ph type="ftr" sz="quarter" idx="11"/>
          </p:nvPr>
        </p:nvSpPr>
        <p:spPr/>
        <p:txBody>
          <a:bodyPr/>
          <a:lstStyle/>
          <a:p>
            <a:endParaRPr lang="tr-TR" dirty="0"/>
          </a:p>
        </p:txBody>
      </p:sp>
      <p:sp>
        <p:nvSpPr>
          <p:cNvPr id="6" name="Slayt Numarası Yer Tutucusu 5"/>
          <p:cNvSpPr>
            <a:spLocks noGrp="1"/>
          </p:cNvSpPr>
          <p:nvPr>
            <p:ph type="sldNum" sz="quarter" idx="12"/>
          </p:nvPr>
        </p:nvSpPr>
        <p:spPr/>
        <p:txBody>
          <a:bodyPr/>
          <a:lstStyle/>
          <a:p>
            <a:fld id="{DF28FB93-0A08-4E7D-8E63-9EFA29F1E093}" type="slidenum">
              <a:rPr lang="tr-TR" smtClean="0"/>
              <a:pPr/>
              <a:t>‹#›</a:t>
            </a:fld>
            <a:endParaRPr lang="tr-TR" dirty="0"/>
          </a:p>
        </p:txBody>
      </p:sp>
    </p:spTree>
    <p:extLst>
      <p:ext uri="{BB962C8B-B14F-4D97-AF65-F5344CB8AC3E}">
        <p14:creationId xmlns="" xmlns:p14="http://schemas.microsoft.com/office/powerpoint/2010/main" val="3477828584"/>
      </p:ext>
    </p:extLst>
  </p:cSld>
  <p:clrMapOvr>
    <a:masterClrMapping/>
  </p:clrMapOvr>
  <mc:AlternateContent xmlns:mc="http://schemas.openxmlformats.org/markup-compatibility/2006">
    <mc:Choice xmlns="" xmlns:p14="http://schemas.microsoft.com/office/powerpoint/2010/main" Requires="p14">
      <p:transition spd="slow" p14:dur="4400">
        <p14:honeycomb/>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9494507" y="609600"/>
            <a:ext cx="1143001" cy="5410200"/>
          </a:xfrm>
        </p:spPr>
        <p:txBody>
          <a:bodyPr vert="eaVert"/>
          <a:lstStyle/>
          <a:p>
            <a:r>
              <a:rPr lang="tr-TR"/>
              <a:t>Asıl başlık stili için tıklayın</a:t>
            </a:r>
            <a:endParaRPr lang="tr-TR" dirty="0"/>
          </a:p>
        </p:txBody>
      </p:sp>
      <p:sp>
        <p:nvSpPr>
          <p:cNvPr id="3" name="Dikey Metin Yer Tutucusu 2"/>
          <p:cNvSpPr>
            <a:spLocks noGrp="1"/>
          </p:cNvSpPr>
          <p:nvPr>
            <p:ph type="body" orient="vert" idx="1"/>
          </p:nvPr>
        </p:nvSpPr>
        <p:spPr>
          <a:xfrm>
            <a:off x="1522413" y="609600"/>
            <a:ext cx="7696198" cy="5410200"/>
          </a:xfrm>
        </p:spPr>
        <p:txBody>
          <a:bodyPr vert="eaVert"/>
          <a:lstStyle>
            <a:lvl5pPr>
              <a:defRPr/>
            </a:lvl5pPr>
            <a:lvl6pPr>
              <a:defRPr/>
            </a:lvl6pPr>
            <a:lvl7pPr>
              <a:defRPr/>
            </a:lvl7pPr>
            <a:lvl8pPr>
              <a:defRPr/>
            </a:lvl8pPr>
            <a:lvl9pPr>
              <a:defRPr/>
            </a:lvl9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tr-TR" dirty="0"/>
          </a:p>
        </p:txBody>
      </p:sp>
      <p:sp>
        <p:nvSpPr>
          <p:cNvPr id="4" name="Veri Yer Tutucusu 3"/>
          <p:cNvSpPr>
            <a:spLocks noGrp="1"/>
          </p:cNvSpPr>
          <p:nvPr>
            <p:ph type="dt" sz="half" idx="10"/>
          </p:nvPr>
        </p:nvSpPr>
        <p:spPr/>
        <p:txBody>
          <a:bodyPr/>
          <a:lstStyle/>
          <a:p>
            <a:fld id="{8E36636D-D922-432D-A958-524484B5923D}" type="datetimeFigureOut">
              <a:rPr lang="tr-TR" smtClean="0"/>
              <a:pPr/>
              <a:t>27.04.2017</a:t>
            </a:fld>
            <a:endParaRPr lang="tr-TR" dirty="0"/>
          </a:p>
        </p:txBody>
      </p:sp>
      <p:sp>
        <p:nvSpPr>
          <p:cNvPr id="5" name="Altbilgi Yer Tutucusu 4"/>
          <p:cNvSpPr>
            <a:spLocks noGrp="1"/>
          </p:cNvSpPr>
          <p:nvPr>
            <p:ph type="ftr" sz="quarter" idx="11"/>
          </p:nvPr>
        </p:nvSpPr>
        <p:spPr/>
        <p:txBody>
          <a:bodyPr/>
          <a:lstStyle/>
          <a:p>
            <a:endParaRPr lang="tr-TR" dirty="0"/>
          </a:p>
        </p:txBody>
      </p:sp>
      <p:sp>
        <p:nvSpPr>
          <p:cNvPr id="6" name="Slayt Numarası Yer Tutucusu 5"/>
          <p:cNvSpPr>
            <a:spLocks noGrp="1"/>
          </p:cNvSpPr>
          <p:nvPr>
            <p:ph type="sldNum" sz="quarter" idx="12"/>
          </p:nvPr>
        </p:nvSpPr>
        <p:spPr/>
        <p:txBody>
          <a:bodyPr/>
          <a:lstStyle/>
          <a:p>
            <a:fld id="{DF28FB93-0A08-4E7D-8E63-9EFA29F1E093}" type="slidenum">
              <a:rPr lang="tr-TR" smtClean="0"/>
              <a:pPr/>
              <a:t>‹#›</a:t>
            </a:fld>
            <a:endParaRPr lang="tr-TR" dirty="0"/>
          </a:p>
        </p:txBody>
      </p:sp>
    </p:spTree>
    <p:extLst>
      <p:ext uri="{BB962C8B-B14F-4D97-AF65-F5344CB8AC3E}">
        <p14:creationId xmlns="" xmlns:p14="http://schemas.microsoft.com/office/powerpoint/2010/main" val="1040326482"/>
      </p:ext>
    </p:extLst>
  </p:cSld>
  <p:clrMapOvr>
    <a:masterClrMapping/>
  </p:clrMapOvr>
  <mc:AlternateContent xmlns:mc="http://schemas.openxmlformats.org/markup-compatibility/2006">
    <mc:Choice xmlns="" xmlns:p14="http://schemas.microsoft.com/office/powerpoint/2010/main" Requires="p14">
      <p:transition spd="slow" p14:dur="4400">
        <p14:honeycomb/>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lvl1pPr algn="l">
              <a:defRPr sz="3200"/>
            </a:lvl1pPr>
          </a:lstStyle>
          <a:p>
            <a:r>
              <a:rPr lang="tr-TR"/>
              <a:t>Asıl başlık stili için tıklayın</a:t>
            </a:r>
            <a:endParaRPr lang="tr-TR" dirty="0"/>
          </a:p>
        </p:txBody>
      </p:sp>
      <p:sp>
        <p:nvSpPr>
          <p:cNvPr id="3" name="İçerik Yer Tutucusu 2"/>
          <p:cNvSpPr>
            <a:spLocks noGrp="1"/>
          </p:cNvSpPr>
          <p:nvPr>
            <p:ph idx="1"/>
          </p:nvPr>
        </p:nvSpPr>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tr-TR" dirty="0"/>
          </a:p>
        </p:txBody>
      </p:sp>
      <p:sp>
        <p:nvSpPr>
          <p:cNvPr id="4" name="Veri Yer Tutucusu 3"/>
          <p:cNvSpPr>
            <a:spLocks noGrp="1"/>
          </p:cNvSpPr>
          <p:nvPr>
            <p:ph type="dt" sz="half" idx="10"/>
          </p:nvPr>
        </p:nvSpPr>
        <p:spPr/>
        <p:txBody>
          <a:bodyPr/>
          <a:lstStyle/>
          <a:p>
            <a:fld id="{8E36636D-D922-432D-A958-524484B5923D}" type="datetimeFigureOut">
              <a:rPr lang="tr-TR" smtClean="0"/>
              <a:pPr/>
              <a:t>27.04.2017</a:t>
            </a:fld>
            <a:endParaRPr lang="tr-TR" dirty="0"/>
          </a:p>
        </p:txBody>
      </p:sp>
      <p:sp>
        <p:nvSpPr>
          <p:cNvPr id="5" name="Altbilgi Yer Tutucusu 4"/>
          <p:cNvSpPr>
            <a:spLocks noGrp="1"/>
          </p:cNvSpPr>
          <p:nvPr>
            <p:ph type="ftr" sz="quarter" idx="11"/>
          </p:nvPr>
        </p:nvSpPr>
        <p:spPr/>
        <p:txBody>
          <a:bodyPr/>
          <a:lstStyle/>
          <a:p>
            <a:endParaRPr lang="tr-TR" dirty="0"/>
          </a:p>
        </p:txBody>
      </p:sp>
      <p:sp>
        <p:nvSpPr>
          <p:cNvPr id="6" name="Slayt Numarası Yer Tutucusu 5"/>
          <p:cNvSpPr>
            <a:spLocks noGrp="1"/>
          </p:cNvSpPr>
          <p:nvPr>
            <p:ph type="sldNum" sz="quarter" idx="12"/>
          </p:nvPr>
        </p:nvSpPr>
        <p:spPr/>
        <p:txBody>
          <a:bodyPr/>
          <a:lstStyle/>
          <a:p>
            <a:fld id="{DF28FB93-0A08-4E7D-8E63-9EFA29F1E093}" type="slidenum">
              <a:rPr lang="tr-TR" smtClean="0"/>
              <a:pPr/>
              <a:t>‹#›</a:t>
            </a:fld>
            <a:endParaRPr lang="tr-TR" dirty="0"/>
          </a:p>
        </p:txBody>
      </p:sp>
    </p:spTree>
    <p:extLst>
      <p:ext uri="{BB962C8B-B14F-4D97-AF65-F5344CB8AC3E}">
        <p14:creationId xmlns="" xmlns:p14="http://schemas.microsoft.com/office/powerpoint/2010/main" val="506475798"/>
      </p:ext>
    </p:extLst>
  </p:cSld>
  <p:clrMapOvr>
    <a:masterClrMapping/>
  </p:clrMapOvr>
  <mc:AlternateContent xmlns:mc="http://schemas.openxmlformats.org/markup-compatibility/2006">
    <mc:Choice xmlns="" xmlns:p14="http://schemas.microsoft.com/office/powerpoint/2010/main" Requires="p14">
      <p:transition spd="slow" p14:dur="4400">
        <p14:honeycomb/>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1522413" y="1905000"/>
            <a:ext cx="9144000" cy="2667000"/>
          </a:xfrm>
        </p:spPr>
        <p:txBody>
          <a:bodyPr anchor="b">
            <a:normAutofit/>
          </a:bodyPr>
          <a:lstStyle>
            <a:lvl1pPr algn="l">
              <a:defRPr sz="5400" b="0" cap="none" baseline="0"/>
            </a:lvl1pPr>
          </a:lstStyle>
          <a:p>
            <a:r>
              <a:rPr lang="tr-TR"/>
              <a:t>Asıl başlık stili için tıklayın</a:t>
            </a:r>
            <a:endParaRPr lang="tr-TR" dirty="0"/>
          </a:p>
        </p:txBody>
      </p:sp>
      <p:sp>
        <p:nvSpPr>
          <p:cNvPr id="3" name="Metin Yer Tutucusu 2"/>
          <p:cNvSpPr>
            <a:spLocks noGrp="1"/>
          </p:cNvSpPr>
          <p:nvPr>
            <p:ph type="body" idx="1"/>
          </p:nvPr>
        </p:nvSpPr>
        <p:spPr>
          <a:xfrm>
            <a:off x="1522413" y="4876800"/>
            <a:ext cx="8229598" cy="1143000"/>
          </a:xfrm>
        </p:spPr>
        <p:txBody>
          <a:bodyPr anchor="t">
            <a:normAutofit/>
          </a:bodyPr>
          <a:lstStyle>
            <a:lvl1pPr marL="0" indent="0">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Veri Yer Tutucusu 3"/>
          <p:cNvSpPr>
            <a:spLocks noGrp="1"/>
          </p:cNvSpPr>
          <p:nvPr>
            <p:ph type="dt" sz="half" idx="10"/>
          </p:nvPr>
        </p:nvSpPr>
        <p:spPr/>
        <p:txBody>
          <a:bodyPr/>
          <a:lstStyle>
            <a:lvl1pPr>
              <a:defRPr>
                <a:solidFill>
                  <a:schemeClr val="tx1"/>
                </a:solidFill>
              </a:defRPr>
            </a:lvl1pPr>
          </a:lstStyle>
          <a:p>
            <a:fld id="{8E36636D-D922-432D-A958-524484B5923D}" type="datetimeFigureOut">
              <a:rPr lang="tr-TR" smtClean="0"/>
              <a:pPr/>
              <a:t>27.04.2017</a:t>
            </a:fld>
            <a:endParaRPr lang="tr-TR" dirty="0"/>
          </a:p>
        </p:txBody>
      </p:sp>
      <p:sp>
        <p:nvSpPr>
          <p:cNvPr id="5" name="Altbilgi Yer Tutucusu 4"/>
          <p:cNvSpPr>
            <a:spLocks noGrp="1"/>
          </p:cNvSpPr>
          <p:nvPr>
            <p:ph type="ftr" sz="quarter" idx="11"/>
          </p:nvPr>
        </p:nvSpPr>
        <p:spPr/>
        <p:txBody>
          <a:bodyPr/>
          <a:lstStyle>
            <a:lvl1pPr>
              <a:defRPr>
                <a:solidFill>
                  <a:schemeClr val="tx1"/>
                </a:solidFill>
              </a:defRPr>
            </a:lvl1pPr>
          </a:lstStyle>
          <a:p>
            <a:endParaRPr lang="tr-TR" dirty="0"/>
          </a:p>
        </p:txBody>
      </p:sp>
      <p:sp>
        <p:nvSpPr>
          <p:cNvPr id="6" name="Slayt Numarası Yer Tutucusu 5"/>
          <p:cNvSpPr>
            <a:spLocks noGrp="1"/>
          </p:cNvSpPr>
          <p:nvPr>
            <p:ph type="sldNum" sz="quarter" idx="12"/>
          </p:nvPr>
        </p:nvSpPr>
        <p:spPr/>
        <p:txBody>
          <a:bodyPr/>
          <a:lstStyle>
            <a:lvl1pPr>
              <a:defRPr>
                <a:solidFill>
                  <a:schemeClr val="tx1"/>
                </a:solidFill>
              </a:defRPr>
            </a:lvl1pPr>
          </a:lstStyle>
          <a:p>
            <a:fld id="{DF28FB93-0A08-4E7D-8E63-9EFA29F1E093}" type="slidenum">
              <a:rPr lang="tr-TR" smtClean="0"/>
              <a:pPr/>
              <a:t>‹#›</a:t>
            </a:fld>
            <a:endParaRPr lang="tr-TR" dirty="0"/>
          </a:p>
        </p:txBody>
      </p:sp>
    </p:spTree>
    <p:extLst>
      <p:ext uri="{BB962C8B-B14F-4D97-AF65-F5344CB8AC3E}">
        <p14:creationId xmlns="" xmlns:p14="http://schemas.microsoft.com/office/powerpoint/2010/main" val="558729249"/>
      </p:ext>
    </p:extLst>
  </p:cSld>
  <p:clrMapOvr>
    <a:masterClrMapping/>
  </p:clrMapOvr>
  <mc:AlternateContent xmlns:mc="http://schemas.openxmlformats.org/markup-compatibility/2006">
    <mc:Choice xmlns="" xmlns:p14="http://schemas.microsoft.com/office/powerpoint/2010/main" Requires="p14">
      <p:transition spd="slow" p14:dur="4400">
        <p14:honeycomb/>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a:t>Asıl başlık stili için tıklayın</a:t>
            </a:r>
            <a:endParaRPr lang="tr-TR" dirty="0"/>
          </a:p>
        </p:txBody>
      </p:sp>
      <p:sp>
        <p:nvSpPr>
          <p:cNvPr id="3" name="İçerik Yer Tutucusu 2"/>
          <p:cNvSpPr>
            <a:spLocks noGrp="1"/>
          </p:cNvSpPr>
          <p:nvPr>
            <p:ph sz="half" idx="1"/>
          </p:nvPr>
        </p:nvSpPr>
        <p:spPr>
          <a:xfrm>
            <a:off x="1522413" y="1904999"/>
            <a:ext cx="4435564" cy="4088921"/>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tr-TR" dirty="0"/>
          </a:p>
        </p:txBody>
      </p:sp>
      <p:sp>
        <p:nvSpPr>
          <p:cNvPr id="4" name="İçerik Yer Tutucusu 3"/>
          <p:cNvSpPr>
            <a:spLocks noGrp="1"/>
          </p:cNvSpPr>
          <p:nvPr>
            <p:ph sz="half" idx="2"/>
          </p:nvPr>
        </p:nvSpPr>
        <p:spPr>
          <a:xfrm>
            <a:off x="6230849" y="1904999"/>
            <a:ext cx="4435564" cy="4088921"/>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baseline="0"/>
            </a:lvl8pPr>
            <a:lvl9pPr>
              <a:defRPr sz="1600" baseline="0"/>
            </a:lvl9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tr-TR" dirty="0"/>
          </a:p>
        </p:txBody>
      </p:sp>
      <p:sp>
        <p:nvSpPr>
          <p:cNvPr id="5" name="Veri Yer Tutucusu 4"/>
          <p:cNvSpPr>
            <a:spLocks noGrp="1"/>
          </p:cNvSpPr>
          <p:nvPr>
            <p:ph type="dt" sz="half" idx="10"/>
          </p:nvPr>
        </p:nvSpPr>
        <p:spPr/>
        <p:txBody>
          <a:bodyPr/>
          <a:lstStyle/>
          <a:p>
            <a:fld id="{8E36636D-D922-432D-A958-524484B5923D}" type="datetimeFigureOut">
              <a:rPr lang="tr-TR" smtClean="0"/>
              <a:pPr/>
              <a:t>27.04.2017</a:t>
            </a:fld>
            <a:endParaRPr lang="tr-TR" dirty="0"/>
          </a:p>
        </p:txBody>
      </p:sp>
      <p:sp>
        <p:nvSpPr>
          <p:cNvPr id="6" name="Altbilgi Yer Tutucusu 5"/>
          <p:cNvSpPr>
            <a:spLocks noGrp="1"/>
          </p:cNvSpPr>
          <p:nvPr>
            <p:ph type="ftr" sz="quarter" idx="11"/>
          </p:nvPr>
        </p:nvSpPr>
        <p:spPr/>
        <p:txBody>
          <a:bodyPr/>
          <a:lstStyle/>
          <a:p>
            <a:endParaRPr lang="tr-TR" dirty="0"/>
          </a:p>
        </p:txBody>
      </p:sp>
      <p:sp>
        <p:nvSpPr>
          <p:cNvPr id="7" name="Slayt Numarası Yer Tutucusu 6"/>
          <p:cNvSpPr>
            <a:spLocks noGrp="1"/>
          </p:cNvSpPr>
          <p:nvPr>
            <p:ph type="sldNum" sz="quarter" idx="12"/>
          </p:nvPr>
        </p:nvSpPr>
        <p:spPr/>
        <p:txBody>
          <a:bodyPr/>
          <a:lstStyle/>
          <a:p>
            <a:fld id="{DF28FB93-0A08-4E7D-8E63-9EFA29F1E093}" type="slidenum">
              <a:rPr lang="tr-TR" smtClean="0"/>
              <a:pPr/>
              <a:t>‹#›</a:t>
            </a:fld>
            <a:endParaRPr lang="tr-TR" dirty="0"/>
          </a:p>
        </p:txBody>
      </p:sp>
    </p:spTree>
    <p:extLst>
      <p:ext uri="{BB962C8B-B14F-4D97-AF65-F5344CB8AC3E}">
        <p14:creationId xmlns="" xmlns:p14="http://schemas.microsoft.com/office/powerpoint/2010/main" val="1236067836"/>
      </p:ext>
    </p:extLst>
  </p:cSld>
  <p:clrMapOvr>
    <a:masterClrMapping/>
  </p:clrMapOvr>
  <mc:AlternateContent xmlns:mc="http://schemas.openxmlformats.org/markup-compatibility/2006">
    <mc:Choice xmlns="" xmlns:p14="http://schemas.microsoft.com/office/powerpoint/2010/main" Requires="p14">
      <p:transition spd="slow" p14:dur="4400">
        <p14:honeycomb/>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a:t>Asıl başlık stili için tıklayın</a:t>
            </a:r>
            <a:endParaRPr lang="tr-TR" dirty="0"/>
          </a:p>
        </p:txBody>
      </p:sp>
      <p:sp>
        <p:nvSpPr>
          <p:cNvPr id="3" name="Metin Yer Tutucusu 2"/>
          <p:cNvSpPr>
            <a:spLocks noGrp="1"/>
          </p:cNvSpPr>
          <p:nvPr>
            <p:ph type="body" idx="1"/>
          </p:nvPr>
        </p:nvSpPr>
        <p:spPr>
          <a:xfrm>
            <a:off x="1522413" y="1828800"/>
            <a:ext cx="4419599" cy="685801"/>
          </a:xfrm>
        </p:spPr>
        <p:txBody>
          <a:bodyPr anchor="ctr">
            <a:normAutofit/>
          </a:bodyPr>
          <a:lstStyle>
            <a:lvl1pPr marL="0" indent="0">
              <a:spcBef>
                <a:spcPts val="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4" name="İçerik Yer Tutucusu 3"/>
          <p:cNvSpPr>
            <a:spLocks noGrp="1"/>
          </p:cNvSpPr>
          <p:nvPr>
            <p:ph sz="half" idx="2"/>
          </p:nvPr>
        </p:nvSpPr>
        <p:spPr>
          <a:xfrm>
            <a:off x="1522413" y="2590801"/>
            <a:ext cx="4419599" cy="34290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tr-TR" dirty="0"/>
          </a:p>
        </p:txBody>
      </p:sp>
      <p:sp>
        <p:nvSpPr>
          <p:cNvPr id="5" name="Metin Yer Tutucusu 4"/>
          <p:cNvSpPr>
            <a:spLocks noGrp="1"/>
          </p:cNvSpPr>
          <p:nvPr>
            <p:ph type="body" sz="quarter" idx="3"/>
          </p:nvPr>
        </p:nvSpPr>
        <p:spPr>
          <a:xfrm>
            <a:off x="6246814" y="1828800"/>
            <a:ext cx="4419599" cy="685801"/>
          </a:xfrm>
        </p:spPr>
        <p:txBody>
          <a:bodyPr anchor="ctr">
            <a:normAutofit/>
          </a:bodyPr>
          <a:lstStyle>
            <a:lvl1pPr marL="0" indent="0">
              <a:spcBef>
                <a:spcPts val="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6" name="İçerik Yer Tutucusu 5"/>
          <p:cNvSpPr>
            <a:spLocks noGrp="1"/>
          </p:cNvSpPr>
          <p:nvPr>
            <p:ph sz="quarter" idx="4"/>
          </p:nvPr>
        </p:nvSpPr>
        <p:spPr>
          <a:xfrm>
            <a:off x="6246814" y="2590801"/>
            <a:ext cx="4419599" cy="34290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tr-TR" dirty="0"/>
          </a:p>
        </p:txBody>
      </p:sp>
      <p:sp>
        <p:nvSpPr>
          <p:cNvPr id="7" name="Veri Yer Tutucusu 6"/>
          <p:cNvSpPr>
            <a:spLocks noGrp="1"/>
          </p:cNvSpPr>
          <p:nvPr>
            <p:ph type="dt" sz="half" idx="10"/>
          </p:nvPr>
        </p:nvSpPr>
        <p:spPr/>
        <p:txBody>
          <a:bodyPr/>
          <a:lstStyle/>
          <a:p>
            <a:fld id="{8E36636D-D922-432D-A958-524484B5923D}" type="datetimeFigureOut">
              <a:rPr lang="tr-TR" smtClean="0"/>
              <a:pPr/>
              <a:t>27.04.2017</a:t>
            </a:fld>
            <a:endParaRPr lang="tr-TR" dirty="0"/>
          </a:p>
        </p:txBody>
      </p:sp>
      <p:sp>
        <p:nvSpPr>
          <p:cNvPr id="8" name="Altbilgi Yer Tutucusu 7"/>
          <p:cNvSpPr>
            <a:spLocks noGrp="1"/>
          </p:cNvSpPr>
          <p:nvPr>
            <p:ph type="ftr" sz="quarter" idx="11"/>
          </p:nvPr>
        </p:nvSpPr>
        <p:spPr/>
        <p:txBody>
          <a:bodyPr/>
          <a:lstStyle/>
          <a:p>
            <a:endParaRPr lang="tr-TR" dirty="0"/>
          </a:p>
        </p:txBody>
      </p:sp>
      <p:sp>
        <p:nvSpPr>
          <p:cNvPr id="9" name="Slayt Numarası Yer Tutucusu 8"/>
          <p:cNvSpPr>
            <a:spLocks noGrp="1"/>
          </p:cNvSpPr>
          <p:nvPr>
            <p:ph type="sldNum" sz="quarter" idx="12"/>
          </p:nvPr>
        </p:nvSpPr>
        <p:spPr/>
        <p:txBody>
          <a:bodyPr/>
          <a:lstStyle/>
          <a:p>
            <a:fld id="{DF28FB93-0A08-4E7D-8E63-9EFA29F1E093}" type="slidenum">
              <a:rPr lang="tr-TR" smtClean="0"/>
              <a:pPr/>
              <a:t>‹#›</a:t>
            </a:fld>
            <a:endParaRPr lang="tr-TR" dirty="0"/>
          </a:p>
        </p:txBody>
      </p:sp>
    </p:spTree>
    <p:extLst>
      <p:ext uri="{BB962C8B-B14F-4D97-AF65-F5344CB8AC3E}">
        <p14:creationId xmlns="" xmlns:p14="http://schemas.microsoft.com/office/powerpoint/2010/main" val="1436762352"/>
      </p:ext>
    </p:extLst>
  </p:cSld>
  <p:clrMapOvr>
    <a:masterClrMapping/>
  </p:clrMapOvr>
  <mc:AlternateContent xmlns:mc="http://schemas.openxmlformats.org/markup-compatibility/2006">
    <mc:Choice xmlns="" xmlns:p14="http://schemas.microsoft.com/office/powerpoint/2010/main" Requires="p14">
      <p:transition spd="slow" p14:dur="4400">
        <p14:honeycomb/>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a:t>Asıl başlık stili için tıklayın</a:t>
            </a:r>
            <a:endParaRPr lang="tr-TR" dirty="0"/>
          </a:p>
        </p:txBody>
      </p:sp>
      <p:sp>
        <p:nvSpPr>
          <p:cNvPr id="3" name="Veri Yer Tutucusu 2"/>
          <p:cNvSpPr>
            <a:spLocks noGrp="1"/>
          </p:cNvSpPr>
          <p:nvPr>
            <p:ph type="dt" sz="half" idx="10"/>
          </p:nvPr>
        </p:nvSpPr>
        <p:spPr/>
        <p:txBody>
          <a:bodyPr/>
          <a:lstStyle/>
          <a:p>
            <a:fld id="{8E36636D-D922-432D-A958-524484B5923D}" type="datetimeFigureOut">
              <a:rPr lang="tr-TR" smtClean="0"/>
              <a:pPr/>
              <a:t>27.04.2017</a:t>
            </a:fld>
            <a:endParaRPr lang="tr-TR" dirty="0"/>
          </a:p>
        </p:txBody>
      </p:sp>
      <p:sp>
        <p:nvSpPr>
          <p:cNvPr id="4" name="Altbilgi Yer Tutucusu 3"/>
          <p:cNvSpPr>
            <a:spLocks noGrp="1"/>
          </p:cNvSpPr>
          <p:nvPr>
            <p:ph type="ftr" sz="quarter" idx="11"/>
          </p:nvPr>
        </p:nvSpPr>
        <p:spPr/>
        <p:txBody>
          <a:bodyPr/>
          <a:lstStyle/>
          <a:p>
            <a:endParaRPr lang="tr-TR" dirty="0"/>
          </a:p>
        </p:txBody>
      </p:sp>
      <p:sp>
        <p:nvSpPr>
          <p:cNvPr id="5" name="Slayt Numarası Yer Tutucusu 4"/>
          <p:cNvSpPr>
            <a:spLocks noGrp="1"/>
          </p:cNvSpPr>
          <p:nvPr>
            <p:ph type="sldNum" sz="quarter" idx="12"/>
          </p:nvPr>
        </p:nvSpPr>
        <p:spPr/>
        <p:txBody>
          <a:bodyPr/>
          <a:lstStyle/>
          <a:p>
            <a:fld id="{DF28FB93-0A08-4E7D-8E63-9EFA29F1E093}" type="slidenum">
              <a:rPr lang="tr-TR" smtClean="0"/>
              <a:pPr/>
              <a:t>‹#›</a:t>
            </a:fld>
            <a:endParaRPr lang="tr-TR" dirty="0"/>
          </a:p>
        </p:txBody>
      </p:sp>
    </p:spTree>
    <p:extLst>
      <p:ext uri="{BB962C8B-B14F-4D97-AF65-F5344CB8AC3E}">
        <p14:creationId xmlns="" xmlns:p14="http://schemas.microsoft.com/office/powerpoint/2010/main" val="3023199030"/>
      </p:ext>
    </p:extLst>
  </p:cSld>
  <p:clrMapOvr>
    <a:masterClrMapping/>
  </p:clrMapOvr>
  <mc:AlternateContent xmlns:mc="http://schemas.openxmlformats.org/markup-compatibility/2006">
    <mc:Choice xmlns="" xmlns:p14="http://schemas.microsoft.com/office/powerpoint/2010/main" Requires="p14">
      <p:transition spd="slow" p14:dur="4400">
        <p14:honeycomb/>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grpSp>
        <p:nvGrpSpPr>
          <p:cNvPr id="6" name="bottom graphic"/>
          <p:cNvGrpSpPr/>
          <p:nvPr/>
        </p:nvGrpSpPr>
        <p:grpSpPr>
          <a:xfrm>
            <a:off x="0" y="6309360"/>
            <a:ext cx="12190231" cy="548640"/>
            <a:chOff x="0" y="6309360"/>
            <a:chExt cx="12190231" cy="548640"/>
          </a:xfrm>
        </p:grpSpPr>
        <p:sp>
          <p:nvSpPr>
            <p:cNvPr id="7" name="Dikdörtgen 6"/>
            <p:cNvSpPr/>
            <p:nvPr/>
          </p:nvSpPr>
          <p:spPr>
            <a:xfrm>
              <a:off x="0" y="6400800"/>
              <a:ext cx="12188825" cy="4572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tr-TR" dirty="0"/>
            </a:p>
          </p:txBody>
        </p:sp>
        <p:sp>
          <p:nvSpPr>
            <p:cNvPr id="8" name="Dikdörtgen 7"/>
            <p:cNvSpPr/>
            <p:nvPr/>
          </p:nvSpPr>
          <p:spPr>
            <a:xfrm>
              <a:off x="1279" y="6309360"/>
              <a:ext cx="12188952" cy="9721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sp>
          <p:nvSpPr>
            <p:cNvPr id="9" name="Dikdörtgen 8"/>
            <p:cNvSpPr/>
            <p:nvPr/>
          </p:nvSpPr>
          <p:spPr>
            <a:xfrm>
              <a:off x="1279" y="6379143"/>
              <a:ext cx="12188952" cy="274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grpSp>
      <p:sp>
        <p:nvSpPr>
          <p:cNvPr id="2" name="Veri Yer Tutucusu 1"/>
          <p:cNvSpPr>
            <a:spLocks noGrp="1"/>
          </p:cNvSpPr>
          <p:nvPr>
            <p:ph type="dt" sz="half" idx="10"/>
          </p:nvPr>
        </p:nvSpPr>
        <p:spPr/>
        <p:txBody>
          <a:bodyPr/>
          <a:lstStyle/>
          <a:p>
            <a:fld id="{8E36636D-D922-432D-A958-524484B5923D}" type="datetimeFigureOut">
              <a:rPr lang="tr-TR" smtClean="0"/>
              <a:pPr/>
              <a:t>27.04.2017</a:t>
            </a:fld>
            <a:endParaRPr lang="tr-TR" dirty="0"/>
          </a:p>
        </p:txBody>
      </p:sp>
      <p:sp>
        <p:nvSpPr>
          <p:cNvPr id="3" name="Altbilgi Yer Tutucusu 2"/>
          <p:cNvSpPr>
            <a:spLocks noGrp="1"/>
          </p:cNvSpPr>
          <p:nvPr>
            <p:ph type="ftr" sz="quarter" idx="11"/>
          </p:nvPr>
        </p:nvSpPr>
        <p:spPr/>
        <p:txBody>
          <a:bodyPr/>
          <a:lstStyle/>
          <a:p>
            <a:endParaRPr lang="tr-TR" dirty="0"/>
          </a:p>
        </p:txBody>
      </p:sp>
      <p:sp>
        <p:nvSpPr>
          <p:cNvPr id="4" name="Slayt Numarası Yer Tutucusu 3"/>
          <p:cNvSpPr>
            <a:spLocks noGrp="1"/>
          </p:cNvSpPr>
          <p:nvPr>
            <p:ph type="sldNum" sz="quarter" idx="12"/>
          </p:nvPr>
        </p:nvSpPr>
        <p:spPr/>
        <p:txBody>
          <a:bodyPr/>
          <a:lstStyle/>
          <a:p>
            <a:fld id="{DF28FB93-0A08-4E7D-8E63-9EFA29F1E093}" type="slidenum">
              <a:rPr lang="tr-TR" smtClean="0"/>
              <a:pPr/>
              <a:t>‹#›</a:t>
            </a:fld>
            <a:endParaRPr lang="tr-TR" dirty="0"/>
          </a:p>
        </p:txBody>
      </p:sp>
    </p:spTree>
    <p:extLst>
      <p:ext uri="{BB962C8B-B14F-4D97-AF65-F5344CB8AC3E}">
        <p14:creationId xmlns="" xmlns:p14="http://schemas.microsoft.com/office/powerpoint/2010/main" val="709611283"/>
      </p:ext>
    </p:extLst>
  </p:cSld>
  <p:clrMapOvr>
    <a:masterClrMapping/>
  </p:clrMapOvr>
  <mc:AlternateContent xmlns:mc="http://schemas.openxmlformats.org/markup-compatibility/2006">
    <mc:Choice xmlns="" xmlns:p14="http://schemas.microsoft.com/office/powerpoint/2010/main" Requires="p14">
      <p:transition spd="slow" p14:dur="4400">
        <p14:honeycomb/>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8" name="frame"/>
          <p:cNvSpPr/>
          <p:nvPr/>
        </p:nvSpPr>
        <p:spPr>
          <a:xfrm>
            <a:off x="1217610" y="1019175"/>
            <a:ext cx="6126480" cy="4572000"/>
          </a:xfrm>
          <a:prstGeom prst="rect">
            <a:avLst/>
          </a:prstGeom>
          <a:noFill/>
          <a:ln w="10160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sp>
        <p:nvSpPr>
          <p:cNvPr id="2" name="Başlık 1"/>
          <p:cNvSpPr>
            <a:spLocks noGrp="1"/>
          </p:cNvSpPr>
          <p:nvPr>
            <p:ph type="title"/>
          </p:nvPr>
        </p:nvSpPr>
        <p:spPr>
          <a:xfrm>
            <a:off x="7923214" y="1371600"/>
            <a:ext cx="3124200" cy="2057400"/>
          </a:xfrm>
        </p:spPr>
        <p:txBody>
          <a:bodyPr anchor="b">
            <a:normAutofit/>
          </a:bodyPr>
          <a:lstStyle>
            <a:lvl1pPr algn="l">
              <a:defRPr sz="3200" b="1"/>
            </a:lvl1pPr>
          </a:lstStyle>
          <a:p>
            <a:r>
              <a:rPr lang="tr-TR"/>
              <a:t>Asıl başlık stili için tıklayın</a:t>
            </a:r>
            <a:endParaRPr lang="tr-TR" dirty="0"/>
          </a:p>
        </p:txBody>
      </p:sp>
      <p:sp>
        <p:nvSpPr>
          <p:cNvPr id="3" name="İçerik Yer Tutucusu 2"/>
          <p:cNvSpPr>
            <a:spLocks noGrp="1"/>
          </p:cNvSpPr>
          <p:nvPr>
            <p:ph idx="1"/>
          </p:nvPr>
        </p:nvSpPr>
        <p:spPr>
          <a:xfrm>
            <a:off x="1491930" y="1293495"/>
            <a:ext cx="5577840" cy="402336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tr-TR" dirty="0"/>
          </a:p>
        </p:txBody>
      </p:sp>
      <p:sp>
        <p:nvSpPr>
          <p:cNvPr id="4" name="Metin Yer Tutucusu 3"/>
          <p:cNvSpPr>
            <a:spLocks noGrp="1"/>
          </p:cNvSpPr>
          <p:nvPr>
            <p:ph type="body" sz="half" idx="2"/>
          </p:nvPr>
        </p:nvSpPr>
        <p:spPr>
          <a:xfrm>
            <a:off x="7923214" y="3536829"/>
            <a:ext cx="3124200" cy="1797169"/>
          </a:xfrm>
        </p:spPr>
        <p:txBody>
          <a:bodyPr>
            <a:normAutofit/>
          </a:bodyPr>
          <a:lstStyle>
            <a:lvl1pPr marL="0" indent="0">
              <a:spcBef>
                <a:spcPts val="8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5" name="Veri Yer Tutucusu 4"/>
          <p:cNvSpPr>
            <a:spLocks noGrp="1"/>
          </p:cNvSpPr>
          <p:nvPr>
            <p:ph type="dt" sz="half" idx="10"/>
          </p:nvPr>
        </p:nvSpPr>
        <p:spPr/>
        <p:txBody>
          <a:bodyPr/>
          <a:lstStyle/>
          <a:p>
            <a:fld id="{8E36636D-D922-432D-A958-524484B5923D}" type="datetimeFigureOut">
              <a:rPr lang="tr-TR" smtClean="0"/>
              <a:pPr/>
              <a:t>27.04.2017</a:t>
            </a:fld>
            <a:endParaRPr lang="tr-TR" dirty="0"/>
          </a:p>
        </p:txBody>
      </p:sp>
      <p:sp>
        <p:nvSpPr>
          <p:cNvPr id="6" name="Altbilgi Yer Tutucusu 5"/>
          <p:cNvSpPr>
            <a:spLocks noGrp="1"/>
          </p:cNvSpPr>
          <p:nvPr>
            <p:ph type="ftr" sz="quarter" idx="11"/>
          </p:nvPr>
        </p:nvSpPr>
        <p:spPr/>
        <p:txBody>
          <a:bodyPr/>
          <a:lstStyle/>
          <a:p>
            <a:endParaRPr lang="tr-TR" dirty="0"/>
          </a:p>
        </p:txBody>
      </p:sp>
      <p:sp>
        <p:nvSpPr>
          <p:cNvPr id="7" name="Slayt Numarası Yer Tutucusu 6"/>
          <p:cNvSpPr>
            <a:spLocks noGrp="1"/>
          </p:cNvSpPr>
          <p:nvPr>
            <p:ph type="sldNum" sz="quarter" idx="12"/>
          </p:nvPr>
        </p:nvSpPr>
        <p:spPr/>
        <p:txBody>
          <a:bodyPr/>
          <a:lstStyle/>
          <a:p>
            <a:fld id="{DF28FB93-0A08-4E7D-8E63-9EFA29F1E093}" type="slidenum">
              <a:rPr lang="tr-TR" smtClean="0"/>
              <a:pPr/>
              <a:t>‹#›</a:t>
            </a:fld>
            <a:endParaRPr lang="tr-TR" dirty="0"/>
          </a:p>
        </p:txBody>
      </p:sp>
    </p:spTree>
    <p:extLst>
      <p:ext uri="{BB962C8B-B14F-4D97-AF65-F5344CB8AC3E}">
        <p14:creationId xmlns="" xmlns:p14="http://schemas.microsoft.com/office/powerpoint/2010/main" val="1933866341"/>
      </p:ext>
    </p:extLst>
  </p:cSld>
  <p:clrMapOvr>
    <a:masterClrMapping/>
  </p:clrMapOvr>
  <mc:AlternateContent xmlns:mc="http://schemas.openxmlformats.org/markup-compatibility/2006">
    <mc:Choice xmlns="" xmlns:p14="http://schemas.microsoft.com/office/powerpoint/2010/main" Requires="p14">
      <p:transition spd="slow" p14:dur="4400">
        <p14:honeycomb/>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8" name="frame"/>
          <p:cNvSpPr/>
          <p:nvPr/>
        </p:nvSpPr>
        <p:spPr>
          <a:xfrm>
            <a:off x="1217610" y="1019175"/>
            <a:ext cx="6126480" cy="4572000"/>
          </a:xfrm>
          <a:prstGeom prst="rect">
            <a:avLst/>
          </a:prstGeom>
          <a:noFill/>
          <a:ln w="10160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sp>
        <p:nvSpPr>
          <p:cNvPr id="2" name="Başlık 1"/>
          <p:cNvSpPr>
            <a:spLocks noGrp="1"/>
          </p:cNvSpPr>
          <p:nvPr>
            <p:ph type="title"/>
          </p:nvPr>
        </p:nvSpPr>
        <p:spPr>
          <a:xfrm>
            <a:off x="7923214" y="1371600"/>
            <a:ext cx="3124200" cy="2057400"/>
          </a:xfrm>
        </p:spPr>
        <p:txBody>
          <a:bodyPr anchor="b">
            <a:normAutofit/>
          </a:bodyPr>
          <a:lstStyle>
            <a:lvl1pPr algn="l">
              <a:defRPr sz="3200" b="0"/>
            </a:lvl1pPr>
          </a:lstStyle>
          <a:p>
            <a:r>
              <a:rPr lang="tr-TR"/>
              <a:t>Asıl başlık stili için tıklayın</a:t>
            </a:r>
            <a:endParaRPr lang="tr-TR" dirty="0"/>
          </a:p>
        </p:txBody>
      </p:sp>
      <p:sp>
        <p:nvSpPr>
          <p:cNvPr id="3" name="Resim Yer Tutucusu 2"/>
          <p:cNvSpPr>
            <a:spLocks noGrp="1"/>
          </p:cNvSpPr>
          <p:nvPr>
            <p:ph type="pic" idx="1"/>
          </p:nvPr>
        </p:nvSpPr>
        <p:spPr>
          <a:xfrm>
            <a:off x="1400490" y="1202055"/>
            <a:ext cx="5760720" cy="4206240"/>
          </a:xfrm>
          <a:solidFill>
            <a:schemeClr val="bg1">
              <a:lumMod val="95000"/>
            </a:schemeClr>
          </a:solidFill>
        </p:spPr>
        <p:txBody>
          <a:bodyPr tIns="914400">
            <a:normAutofit/>
          </a:bodyPr>
          <a:lstStyle>
            <a:lvl1pPr marL="0" indent="0" algn="ctr">
              <a:spcBef>
                <a:spcPts val="0"/>
              </a:spcBef>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dirty="0"/>
              <a:t>Resim eklemek için simgeye tıklayın</a:t>
            </a:r>
          </a:p>
        </p:txBody>
      </p:sp>
      <p:sp>
        <p:nvSpPr>
          <p:cNvPr id="4" name="Metin Yer Tutucusu 3"/>
          <p:cNvSpPr>
            <a:spLocks noGrp="1"/>
          </p:cNvSpPr>
          <p:nvPr>
            <p:ph type="body" sz="half" idx="2"/>
          </p:nvPr>
        </p:nvSpPr>
        <p:spPr>
          <a:xfrm>
            <a:off x="7923214" y="3536829"/>
            <a:ext cx="3124200" cy="1797171"/>
          </a:xfrm>
        </p:spPr>
        <p:txBody>
          <a:bodyPr>
            <a:normAutofit/>
          </a:bodyPr>
          <a:lstStyle>
            <a:lvl1pPr marL="0" indent="0">
              <a:spcBef>
                <a:spcPts val="8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5" name="Veri Yer Tutucusu 4"/>
          <p:cNvSpPr>
            <a:spLocks noGrp="1"/>
          </p:cNvSpPr>
          <p:nvPr>
            <p:ph type="dt" sz="half" idx="10"/>
          </p:nvPr>
        </p:nvSpPr>
        <p:spPr/>
        <p:txBody>
          <a:bodyPr/>
          <a:lstStyle/>
          <a:p>
            <a:fld id="{8E36636D-D922-432D-A958-524484B5923D}" type="datetimeFigureOut">
              <a:rPr lang="tr-TR" smtClean="0"/>
              <a:pPr/>
              <a:t>27.04.2017</a:t>
            </a:fld>
            <a:endParaRPr lang="tr-TR" dirty="0"/>
          </a:p>
        </p:txBody>
      </p:sp>
      <p:sp>
        <p:nvSpPr>
          <p:cNvPr id="6" name="Altbilgi Yer Tutucusu 5"/>
          <p:cNvSpPr>
            <a:spLocks noGrp="1"/>
          </p:cNvSpPr>
          <p:nvPr>
            <p:ph type="ftr" sz="quarter" idx="11"/>
          </p:nvPr>
        </p:nvSpPr>
        <p:spPr/>
        <p:txBody>
          <a:bodyPr/>
          <a:lstStyle/>
          <a:p>
            <a:endParaRPr lang="tr-TR" dirty="0"/>
          </a:p>
        </p:txBody>
      </p:sp>
      <p:sp>
        <p:nvSpPr>
          <p:cNvPr id="7" name="Slayt Numarası Yer Tutucusu 6"/>
          <p:cNvSpPr>
            <a:spLocks noGrp="1"/>
          </p:cNvSpPr>
          <p:nvPr>
            <p:ph type="sldNum" sz="quarter" idx="12"/>
          </p:nvPr>
        </p:nvSpPr>
        <p:spPr/>
        <p:txBody>
          <a:bodyPr/>
          <a:lstStyle/>
          <a:p>
            <a:fld id="{DF28FB93-0A08-4E7D-8E63-9EFA29F1E093}" type="slidenum">
              <a:rPr lang="tr-TR" smtClean="0"/>
              <a:pPr/>
              <a:t>‹#›</a:t>
            </a:fld>
            <a:endParaRPr lang="tr-TR" dirty="0"/>
          </a:p>
        </p:txBody>
      </p:sp>
    </p:spTree>
    <p:extLst>
      <p:ext uri="{BB962C8B-B14F-4D97-AF65-F5344CB8AC3E}">
        <p14:creationId xmlns="" xmlns:p14="http://schemas.microsoft.com/office/powerpoint/2010/main" val="1896842221"/>
      </p:ext>
    </p:extLst>
  </p:cSld>
  <p:clrMapOvr>
    <a:masterClrMapping/>
  </p:clrMapOvr>
  <mc:AlternateContent xmlns:mc="http://schemas.openxmlformats.org/markup-compatibility/2006">
    <mc:Choice xmlns="" xmlns:p14="http://schemas.microsoft.com/office/powerpoint/2010/main" Requires="p14">
      <p:transition spd="slow" p14:dur="4400">
        <p14:honeycomb/>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4" name="bottom graphic"/>
          <p:cNvGrpSpPr/>
          <p:nvPr/>
        </p:nvGrpSpPr>
        <p:grpSpPr>
          <a:xfrm>
            <a:off x="0" y="6309360"/>
            <a:ext cx="12190231" cy="548640"/>
            <a:chOff x="0" y="6309360"/>
            <a:chExt cx="12190231" cy="548640"/>
          </a:xfrm>
        </p:grpSpPr>
        <p:sp>
          <p:nvSpPr>
            <p:cNvPr id="7" name="Dikdörtgen 6"/>
            <p:cNvSpPr/>
            <p:nvPr/>
          </p:nvSpPr>
          <p:spPr>
            <a:xfrm>
              <a:off x="0" y="6400800"/>
              <a:ext cx="12188825" cy="4572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tr-TR" dirty="0"/>
            </a:p>
          </p:txBody>
        </p:sp>
        <p:sp>
          <p:nvSpPr>
            <p:cNvPr id="8" name="Dikdörtgen 7"/>
            <p:cNvSpPr/>
            <p:nvPr/>
          </p:nvSpPr>
          <p:spPr>
            <a:xfrm>
              <a:off x="1279" y="6309360"/>
              <a:ext cx="12188952" cy="9721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sp>
          <p:nvSpPr>
            <p:cNvPr id="9" name="Dikdörtgen 8"/>
            <p:cNvSpPr/>
            <p:nvPr/>
          </p:nvSpPr>
          <p:spPr>
            <a:xfrm>
              <a:off x="1279" y="6379143"/>
              <a:ext cx="12188952" cy="274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grpSp>
      <p:grpSp>
        <p:nvGrpSpPr>
          <p:cNvPr id="10" name="top graphic"/>
          <p:cNvGrpSpPr/>
          <p:nvPr/>
        </p:nvGrpSpPr>
        <p:grpSpPr>
          <a:xfrm>
            <a:off x="1279" y="0"/>
            <a:ext cx="12188952" cy="320040"/>
            <a:chOff x="1279" y="0"/>
            <a:chExt cx="12188952" cy="320040"/>
          </a:xfrm>
        </p:grpSpPr>
        <p:sp>
          <p:nvSpPr>
            <p:cNvPr id="11" name="Dikdörtgen 10"/>
            <p:cNvSpPr/>
            <p:nvPr/>
          </p:nvSpPr>
          <p:spPr>
            <a:xfrm>
              <a:off x="1279" y="0"/>
              <a:ext cx="12188952" cy="17023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sp>
          <p:nvSpPr>
            <p:cNvPr id="12" name="Dikdörtgen 11"/>
            <p:cNvSpPr/>
            <p:nvPr/>
          </p:nvSpPr>
          <p:spPr>
            <a:xfrm>
              <a:off x="1279" y="170234"/>
              <a:ext cx="12188952" cy="14980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sp>
          <p:nvSpPr>
            <p:cNvPr id="13" name="Dikdörtgen 12"/>
            <p:cNvSpPr/>
            <p:nvPr/>
          </p:nvSpPr>
          <p:spPr>
            <a:xfrm>
              <a:off x="1279" y="231421"/>
              <a:ext cx="12188952" cy="274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grpSp>
      <p:sp>
        <p:nvSpPr>
          <p:cNvPr id="2" name="Başlık Yer Tutucusu 1"/>
          <p:cNvSpPr>
            <a:spLocks noGrp="1"/>
          </p:cNvSpPr>
          <p:nvPr>
            <p:ph type="title"/>
          </p:nvPr>
        </p:nvSpPr>
        <p:spPr>
          <a:xfrm>
            <a:off x="1522876" y="609600"/>
            <a:ext cx="9143538" cy="1066800"/>
          </a:xfrm>
          <a:prstGeom prst="rect">
            <a:avLst/>
          </a:prstGeom>
        </p:spPr>
        <p:txBody>
          <a:bodyPr vert="horz" lIns="91440" tIns="45720" rIns="91440" bIns="45720" rtlCol="0" anchor="b">
            <a:normAutofit/>
          </a:bodyPr>
          <a:lstStyle/>
          <a:p>
            <a:r>
              <a:rPr lang="tr-TR" dirty="0"/>
              <a:t>Asıl başlık stili için tıklatın</a:t>
            </a:r>
          </a:p>
        </p:txBody>
      </p:sp>
      <p:sp>
        <p:nvSpPr>
          <p:cNvPr id="3" name="Metin Yer Tutucusu 2"/>
          <p:cNvSpPr>
            <a:spLocks noGrp="1"/>
          </p:cNvSpPr>
          <p:nvPr>
            <p:ph type="body" idx="1"/>
          </p:nvPr>
        </p:nvSpPr>
        <p:spPr>
          <a:xfrm>
            <a:off x="1522876" y="1905000"/>
            <a:ext cx="9143538" cy="4114800"/>
          </a:xfrm>
          <a:prstGeom prst="rect">
            <a:avLst/>
          </a:prstGeom>
        </p:spPr>
        <p:txBody>
          <a:bodyPr vert="horz" lIns="91440" tIns="45720" rIns="91440" bIns="45720" rtlCol="0">
            <a:normAutofit/>
          </a:bodyPr>
          <a:lstStyle/>
          <a:p>
            <a:pPr lvl="0"/>
            <a:r>
              <a:rPr lang="tr-TR" dirty="0"/>
              <a:t>Asıl metin stillerini düzenlemek için tıklatın</a:t>
            </a:r>
          </a:p>
          <a:p>
            <a:pPr lvl="1"/>
            <a:r>
              <a:rPr lang="tr-TR" dirty="0"/>
              <a:t>İkinci düzey</a:t>
            </a:r>
          </a:p>
          <a:p>
            <a:pPr lvl="2"/>
            <a:r>
              <a:rPr lang="tr-TR" dirty="0"/>
              <a:t>Üçüncü düzey</a:t>
            </a:r>
          </a:p>
          <a:p>
            <a:pPr lvl="3"/>
            <a:r>
              <a:rPr lang="tr-TR" dirty="0"/>
              <a:t>Dördüncü düzey</a:t>
            </a:r>
          </a:p>
          <a:p>
            <a:pPr lvl="4"/>
            <a:r>
              <a:rPr lang="tr-TR" dirty="0"/>
              <a:t>Beşinci düzey</a:t>
            </a:r>
          </a:p>
        </p:txBody>
      </p:sp>
      <p:sp>
        <p:nvSpPr>
          <p:cNvPr id="4" name="Veri Yer Tutucusu 3"/>
          <p:cNvSpPr>
            <a:spLocks noGrp="1"/>
          </p:cNvSpPr>
          <p:nvPr>
            <p:ph type="dt" sz="half" idx="2"/>
          </p:nvPr>
        </p:nvSpPr>
        <p:spPr>
          <a:xfrm>
            <a:off x="7994363" y="6516865"/>
            <a:ext cx="1327622" cy="228600"/>
          </a:xfrm>
          <a:prstGeom prst="rect">
            <a:avLst/>
          </a:prstGeom>
        </p:spPr>
        <p:txBody>
          <a:bodyPr vert="horz" lIns="91440" tIns="45720" rIns="91440" bIns="45720" rtlCol="0" anchor="ctr"/>
          <a:lstStyle>
            <a:lvl1pPr algn="r">
              <a:defRPr sz="800">
                <a:solidFill>
                  <a:schemeClr val="bg1"/>
                </a:solidFill>
              </a:defRPr>
            </a:lvl1pPr>
          </a:lstStyle>
          <a:p>
            <a:fld id="{8E36636D-D922-432D-A958-524484B5923D}" type="datetimeFigureOut">
              <a:rPr lang="tr-TR" smtClean="0"/>
              <a:pPr/>
              <a:t>27.04.2017</a:t>
            </a:fld>
            <a:endParaRPr lang="tr-TR" dirty="0"/>
          </a:p>
        </p:txBody>
      </p:sp>
      <p:sp>
        <p:nvSpPr>
          <p:cNvPr id="5" name="Altbilgi Yer Tutucusu 4"/>
          <p:cNvSpPr>
            <a:spLocks noGrp="1"/>
          </p:cNvSpPr>
          <p:nvPr>
            <p:ph type="ftr" sz="quarter" idx="3"/>
          </p:nvPr>
        </p:nvSpPr>
        <p:spPr>
          <a:xfrm>
            <a:off x="1507498" y="6516865"/>
            <a:ext cx="6062145" cy="228600"/>
          </a:xfrm>
          <a:prstGeom prst="rect">
            <a:avLst/>
          </a:prstGeom>
        </p:spPr>
        <p:txBody>
          <a:bodyPr vert="horz" lIns="91440" tIns="45720" rIns="91440" bIns="45720" rtlCol="0" anchor="ctr"/>
          <a:lstStyle>
            <a:lvl1pPr algn="l">
              <a:defRPr sz="800" cap="all" baseline="0">
                <a:solidFill>
                  <a:schemeClr val="bg1"/>
                </a:solidFill>
              </a:defRPr>
            </a:lvl1pPr>
          </a:lstStyle>
          <a:p>
            <a:endParaRPr lang="tr-TR" dirty="0"/>
          </a:p>
        </p:txBody>
      </p:sp>
      <p:sp>
        <p:nvSpPr>
          <p:cNvPr id="6" name="Slayt Numarası Yer Tutucusu 5"/>
          <p:cNvSpPr>
            <a:spLocks noGrp="1"/>
          </p:cNvSpPr>
          <p:nvPr>
            <p:ph type="sldNum" sz="quarter" idx="4"/>
          </p:nvPr>
        </p:nvSpPr>
        <p:spPr>
          <a:xfrm>
            <a:off x="9730094" y="6516865"/>
            <a:ext cx="936319" cy="228600"/>
          </a:xfrm>
          <a:prstGeom prst="rect">
            <a:avLst/>
          </a:prstGeom>
        </p:spPr>
        <p:txBody>
          <a:bodyPr vert="horz" lIns="91440" tIns="45720" rIns="91440" bIns="45720" rtlCol="0" anchor="ctr"/>
          <a:lstStyle>
            <a:lvl1pPr algn="r">
              <a:defRPr sz="800">
                <a:solidFill>
                  <a:schemeClr val="bg1"/>
                </a:solidFill>
              </a:defRPr>
            </a:lvl1pPr>
          </a:lstStyle>
          <a:p>
            <a:fld id="{DF28FB93-0A08-4E7D-8E63-9EFA29F1E093}" type="slidenum">
              <a:rPr lang="tr-TR" smtClean="0"/>
              <a:pPr/>
              <a:t>‹#›</a:t>
            </a:fld>
            <a:endParaRPr lang="tr-TR" dirty="0"/>
          </a:p>
        </p:txBody>
      </p:sp>
    </p:spTree>
    <p:extLst>
      <p:ext uri="{BB962C8B-B14F-4D97-AF65-F5344CB8AC3E}">
        <p14:creationId xmlns="" xmlns:p14="http://schemas.microsoft.com/office/powerpoint/2010/main" val="2208845168"/>
      </p:ext>
    </p:extLst>
  </p:cSld>
  <p:clrMap bg1="lt1" tx1="dk1" bg2="lt2" tx2="dk2" accent1="accent1" accent2="accent2" accent3="accent3" accent4="accent4" accent5="accent5" accent6="accent6" hlink="hlink" folHlink="folHlink"/>
  <p:sldLayoutIdLst>
    <p:sldLayoutId id="2147483913" r:id="rId1"/>
    <p:sldLayoutId id="2147483914" r:id="rId2"/>
    <p:sldLayoutId id="2147483915" r:id="rId3"/>
    <p:sldLayoutId id="2147483916" r:id="rId4"/>
    <p:sldLayoutId id="2147483917" r:id="rId5"/>
    <p:sldLayoutId id="2147483918" r:id="rId6"/>
    <p:sldLayoutId id="2147483919" r:id="rId7"/>
    <p:sldLayoutId id="2147483920" r:id="rId8"/>
    <p:sldLayoutId id="2147483921" r:id="rId9"/>
    <p:sldLayoutId id="2147483922" r:id="rId10"/>
    <p:sldLayoutId id="2147483923" r:id="rId11"/>
  </p:sldLayoutIdLst>
  <mc:AlternateContent xmlns:mc="http://schemas.openxmlformats.org/markup-compatibility/2006">
    <mc:Choice xmlns="" xmlns:p14="http://schemas.microsoft.com/office/powerpoint/2010/main" Requires="p14">
      <p:transition spd="slow" p14:dur="4400">
        <p14:honeycomb/>
      </p:transition>
    </mc:Choice>
    <mc:Fallback>
      <p:transition spd="slow">
        <p:fade/>
      </p:transition>
    </mc:Fallback>
  </mc:AlternateContent>
  <p:txStyles>
    <p:title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p:titleStyle>
    <p:bodyStyle>
      <a:lvl1pPr marL="274320" indent="-274320" algn="l" defTabSz="914400" rtl="0" eaLnBrk="1" latinLnBrk="0" hangingPunct="1">
        <a:lnSpc>
          <a:spcPct val="90000"/>
        </a:lnSpc>
        <a:spcBef>
          <a:spcPts val="1800"/>
        </a:spcBef>
        <a:buClr>
          <a:schemeClr val="tx1"/>
        </a:buClr>
        <a:buSzPct val="80000"/>
        <a:buFont typeface="Wingdings" pitchFamily="2" charset="2"/>
        <a:buChar char="§"/>
        <a:defRPr sz="2400" kern="1200">
          <a:solidFill>
            <a:schemeClr val="tx1"/>
          </a:solidFill>
          <a:latin typeface="+mn-lt"/>
          <a:ea typeface="+mn-ea"/>
          <a:cs typeface="+mn-cs"/>
        </a:defRPr>
      </a:lvl1pPr>
      <a:lvl2pPr marL="548640" indent="-228600" algn="l" defTabSz="914400" rtl="0" eaLnBrk="1" latinLnBrk="0" hangingPunct="1">
        <a:lnSpc>
          <a:spcPct val="90000"/>
        </a:lnSpc>
        <a:spcBef>
          <a:spcPts val="1000"/>
        </a:spcBef>
        <a:buClr>
          <a:schemeClr val="tx1"/>
        </a:buClr>
        <a:buSzPct val="100000"/>
        <a:buFont typeface="Arial" pitchFamily="34" charset="0"/>
        <a:buChar char="–"/>
        <a:defRPr sz="2000" kern="1200">
          <a:solidFill>
            <a:schemeClr val="tx1"/>
          </a:solidFill>
          <a:latin typeface="+mn-lt"/>
          <a:ea typeface="+mn-ea"/>
          <a:cs typeface="+mn-cs"/>
        </a:defRPr>
      </a:lvl2pPr>
      <a:lvl3pPr marL="822960" indent="-228600" algn="l" defTabSz="914400" rtl="0" eaLnBrk="1" latinLnBrk="0" hangingPunct="1">
        <a:lnSpc>
          <a:spcPct val="90000"/>
        </a:lnSpc>
        <a:spcBef>
          <a:spcPts val="800"/>
        </a:spcBef>
        <a:buClr>
          <a:schemeClr val="tx1"/>
        </a:buClr>
        <a:buSzPct val="80000"/>
        <a:buFont typeface="Wingdings" pitchFamily="2" charset="2"/>
        <a:buChar char="§"/>
        <a:defRPr sz="1800" kern="1200">
          <a:solidFill>
            <a:schemeClr val="tx1"/>
          </a:solidFill>
          <a:latin typeface="+mn-lt"/>
          <a:ea typeface="+mn-ea"/>
          <a:cs typeface="+mn-cs"/>
        </a:defRPr>
      </a:lvl3pPr>
      <a:lvl4pPr marL="1097280" indent="-228600" algn="l" defTabSz="914400" rtl="0" eaLnBrk="1" latinLnBrk="0" hangingPunct="1">
        <a:lnSpc>
          <a:spcPct val="90000"/>
        </a:lnSpc>
        <a:spcBef>
          <a:spcPts val="800"/>
        </a:spcBef>
        <a:buClr>
          <a:schemeClr val="tx1"/>
        </a:buClr>
        <a:buSzPct val="100000"/>
        <a:buFont typeface="Arial" pitchFamily="34" charset="0"/>
        <a:buChar char="–"/>
        <a:defRPr sz="1600" kern="1200">
          <a:solidFill>
            <a:schemeClr val="tx1"/>
          </a:solidFill>
          <a:latin typeface="+mn-lt"/>
          <a:ea typeface="+mn-ea"/>
          <a:cs typeface="+mn-cs"/>
        </a:defRPr>
      </a:lvl4pPr>
      <a:lvl5pPr marL="1325880" indent="-228600" algn="l" defTabSz="914400" rtl="0" eaLnBrk="1" latinLnBrk="0" hangingPunct="1">
        <a:lnSpc>
          <a:spcPct val="90000"/>
        </a:lnSpc>
        <a:spcBef>
          <a:spcPts val="800"/>
        </a:spcBef>
        <a:buClr>
          <a:schemeClr val="tx1"/>
        </a:buClr>
        <a:buSzPct val="80000"/>
        <a:buFont typeface="Wingdings" pitchFamily="2" charset="2"/>
        <a:buChar char="§"/>
        <a:defRPr sz="1600" kern="1200">
          <a:solidFill>
            <a:schemeClr val="tx1"/>
          </a:solidFill>
          <a:latin typeface="+mn-lt"/>
          <a:ea typeface="+mn-ea"/>
          <a:cs typeface="+mn-cs"/>
        </a:defRPr>
      </a:lvl5pPr>
      <a:lvl6pPr marL="1554480" indent="-228600" algn="l" defTabSz="914400" rtl="0" eaLnBrk="1" latinLnBrk="0" hangingPunct="1">
        <a:lnSpc>
          <a:spcPct val="90000"/>
        </a:lnSpc>
        <a:spcBef>
          <a:spcPts val="800"/>
        </a:spcBef>
        <a:buClr>
          <a:schemeClr val="tx1"/>
        </a:buClr>
        <a:buSzPct val="100000"/>
        <a:buFont typeface="Arial" pitchFamily="34" charset="0"/>
        <a:buChar char="–"/>
        <a:defRPr sz="1600" kern="1200">
          <a:solidFill>
            <a:schemeClr val="tx1"/>
          </a:solidFill>
          <a:latin typeface="+mn-lt"/>
          <a:ea typeface="+mn-ea"/>
          <a:cs typeface="+mn-cs"/>
        </a:defRPr>
      </a:lvl6pPr>
      <a:lvl7pPr marL="1783080" indent="-228600" algn="l" defTabSz="914400" rtl="0" eaLnBrk="1" latinLnBrk="0" hangingPunct="1">
        <a:lnSpc>
          <a:spcPct val="90000"/>
        </a:lnSpc>
        <a:spcBef>
          <a:spcPts val="800"/>
        </a:spcBef>
        <a:buClr>
          <a:schemeClr val="tx1"/>
        </a:buClr>
        <a:buSzPct val="80000"/>
        <a:buFont typeface="Wingdings" pitchFamily="2" charset="2"/>
        <a:buChar char="§"/>
        <a:defRPr sz="1600" kern="1200">
          <a:solidFill>
            <a:schemeClr val="tx1"/>
          </a:solidFill>
          <a:latin typeface="+mn-lt"/>
          <a:ea typeface="+mn-ea"/>
          <a:cs typeface="+mn-cs"/>
        </a:defRPr>
      </a:lvl7pPr>
      <a:lvl8pPr marL="2011680" indent="-228600" algn="l" defTabSz="914400" rtl="0" eaLnBrk="1" latinLnBrk="0" hangingPunct="1">
        <a:lnSpc>
          <a:spcPct val="90000"/>
        </a:lnSpc>
        <a:spcBef>
          <a:spcPts val="800"/>
        </a:spcBef>
        <a:buClr>
          <a:schemeClr val="tx1"/>
        </a:buClr>
        <a:buSzPct val="100000"/>
        <a:buFont typeface="Arial" pitchFamily="34" charset="0"/>
        <a:buChar char="–"/>
        <a:defRPr sz="1600" kern="1200">
          <a:solidFill>
            <a:schemeClr val="tx1"/>
          </a:solidFill>
          <a:latin typeface="+mn-lt"/>
          <a:ea typeface="+mn-ea"/>
          <a:cs typeface="+mn-cs"/>
        </a:defRPr>
      </a:lvl8pPr>
      <a:lvl9pPr marL="2240280" indent="-228600" algn="l" defTabSz="914400" rtl="0" eaLnBrk="1" latinLnBrk="0" hangingPunct="1">
        <a:lnSpc>
          <a:spcPct val="90000"/>
        </a:lnSpc>
        <a:spcBef>
          <a:spcPts val="800"/>
        </a:spcBef>
        <a:buClr>
          <a:schemeClr val="tx1"/>
        </a:buClr>
        <a:buSzPct val="80000"/>
        <a:buFont typeface="Wingdings" pitchFamily="2" charset="2"/>
        <a:buChar char="§"/>
        <a:defRPr sz="16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p:txBody>
          <a:bodyPr>
            <a:normAutofit fontScale="92500" lnSpcReduction="20000"/>
          </a:bodyPr>
          <a:lstStyle/>
          <a:p>
            <a:pPr marL="0" indent="0" algn="l">
              <a:lnSpc>
                <a:spcPct val="90000"/>
              </a:lnSpc>
              <a:spcBef>
                <a:spcPts val="0"/>
              </a:spcBef>
              <a:buNone/>
            </a:pPr>
            <a:r>
              <a:rPr lang="tr-TR" dirty="0">
                <a:solidFill>
                  <a:srgbClr val="404040"/>
                </a:solidFill>
              </a:rPr>
              <a:t>6.Sınıf din kültürü allak bilgisi dersi proje ödevi</a:t>
            </a:r>
          </a:p>
          <a:p>
            <a:pPr marL="0" indent="0" algn="l">
              <a:lnSpc>
                <a:spcPct val="90000"/>
              </a:lnSpc>
              <a:spcBef>
                <a:spcPts val="0"/>
              </a:spcBef>
              <a:buNone/>
            </a:pPr>
            <a:r>
              <a:rPr lang="tr-TR" b="0" i="0" dirty="0">
                <a:solidFill>
                  <a:srgbClr val="404040"/>
                </a:solidFill>
              </a:rPr>
              <a:t>Yazar:</a:t>
            </a:r>
          </a:p>
          <a:p>
            <a:r>
              <a:rPr lang="tr-TR" dirty="0">
                <a:solidFill>
                  <a:srgbClr val="404040"/>
                </a:solidFill>
              </a:rPr>
              <a:t>Sınıf \</a:t>
            </a:r>
            <a:r>
              <a:rPr lang="tr-TR" dirty="0" smtClean="0">
                <a:solidFill>
                  <a:srgbClr val="404040"/>
                </a:solidFill>
              </a:rPr>
              <a:t>no:6-c\457</a:t>
            </a:r>
            <a:endParaRPr lang="tr-TR" dirty="0" smtClean="0"/>
          </a:p>
          <a:p>
            <a:pPr marL="0" indent="0" algn="l">
              <a:lnSpc>
                <a:spcPct val="90000"/>
              </a:lnSpc>
              <a:spcBef>
                <a:spcPts val="0"/>
              </a:spcBef>
              <a:buNone/>
            </a:pPr>
            <a:endParaRPr lang="tr-TR" b="0" i="0" dirty="0">
              <a:solidFill>
                <a:srgbClr val="404040"/>
              </a:solidFill>
            </a:endParaRPr>
          </a:p>
        </p:txBody>
      </p:sp>
      <p:sp>
        <p:nvSpPr>
          <p:cNvPr id="2" name="Başlık 1"/>
          <p:cNvSpPr>
            <a:spLocks noGrp="1"/>
          </p:cNvSpPr>
          <p:nvPr>
            <p:ph type="ctrTitle"/>
          </p:nvPr>
        </p:nvSpPr>
        <p:spPr/>
        <p:txBody>
          <a:bodyPr/>
          <a:lstStyle/>
          <a:p>
            <a:pPr algn="l" defTabSz="914400">
              <a:lnSpc>
                <a:spcPct val="80000"/>
              </a:lnSpc>
              <a:spcBef>
                <a:spcPts val="0"/>
              </a:spcBef>
              <a:buNone/>
            </a:pPr>
            <a:r>
              <a:rPr lang="tr-TR" sz="6600" b="0" i="0" dirty="0">
                <a:solidFill>
                  <a:schemeClr val="bg1"/>
                </a:solidFill>
                <a:effectLst>
                  <a:outerShdw blurRad="88900" algn="ctr">
                    <a:prstClr val="black">
                      <a:alpha val="35000"/>
                    </a:prstClr>
                  </a:outerShdw>
                </a:effectLst>
                <a:latin typeface="Euphemia"/>
                <a:ea typeface="+mj-ea"/>
                <a:cs typeface="+mj-cs"/>
              </a:rPr>
              <a:t>NAFİLE NAMAZLARI</a:t>
            </a:r>
          </a:p>
        </p:txBody>
      </p:sp>
    </p:spTree>
  </p:cSld>
  <p:clrMapOvr>
    <a:masterClrMapping/>
  </p:clrMapOvr>
  <mc:AlternateContent xmlns:mc="http://schemas.openxmlformats.org/markup-compatibility/2006">
    <mc:Choice xmlns="" xmlns:p14="http://schemas.microsoft.com/office/powerpoint/2010/main" Requires="p14">
      <p:transition spd="slow" p14:dur="4400">
        <p14:honeycomb/>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down)">
                                      <p:cBhvr>
                                        <p:cTn id="14" dur="580">
                                          <p:stCondLst>
                                            <p:cond delay="0"/>
                                          </p:stCondLst>
                                        </p:cTn>
                                        <p:tgtEl>
                                          <p:spTgt spid="3">
                                            <p:txEl>
                                              <p:pRg st="0" end="0"/>
                                            </p:txEl>
                                          </p:spTgt>
                                        </p:tgtEl>
                                      </p:cBhvr>
                                    </p:animEffect>
                                    <p:anim calcmode="lin" valueType="num">
                                      <p:cBhvr>
                                        <p:cTn id="15"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20" dur="26">
                                          <p:stCondLst>
                                            <p:cond delay="650"/>
                                          </p:stCondLst>
                                        </p:cTn>
                                        <p:tgtEl>
                                          <p:spTgt spid="3">
                                            <p:txEl>
                                              <p:pRg st="0" end="0"/>
                                            </p:txEl>
                                          </p:spTgt>
                                        </p:tgtEl>
                                      </p:cBhvr>
                                      <p:to x="100000" y="60000"/>
                                    </p:animScale>
                                    <p:animScale>
                                      <p:cBhvr>
                                        <p:cTn id="21" dur="166" decel="50000">
                                          <p:stCondLst>
                                            <p:cond delay="676"/>
                                          </p:stCondLst>
                                        </p:cTn>
                                        <p:tgtEl>
                                          <p:spTgt spid="3">
                                            <p:txEl>
                                              <p:pRg st="0" end="0"/>
                                            </p:txEl>
                                          </p:spTgt>
                                        </p:tgtEl>
                                      </p:cBhvr>
                                      <p:to x="100000" y="100000"/>
                                    </p:animScale>
                                    <p:animScale>
                                      <p:cBhvr>
                                        <p:cTn id="22" dur="26">
                                          <p:stCondLst>
                                            <p:cond delay="1312"/>
                                          </p:stCondLst>
                                        </p:cTn>
                                        <p:tgtEl>
                                          <p:spTgt spid="3">
                                            <p:txEl>
                                              <p:pRg st="0" end="0"/>
                                            </p:txEl>
                                          </p:spTgt>
                                        </p:tgtEl>
                                      </p:cBhvr>
                                      <p:to x="100000" y="80000"/>
                                    </p:animScale>
                                    <p:animScale>
                                      <p:cBhvr>
                                        <p:cTn id="23" dur="166" decel="50000">
                                          <p:stCondLst>
                                            <p:cond delay="1338"/>
                                          </p:stCondLst>
                                        </p:cTn>
                                        <p:tgtEl>
                                          <p:spTgt spid="3">
                                            <p:txEl>
                                              <p:pRg st="0" end="0"/>
                                            </p:txEl>
                                          </p:spTgt>
                                        </p:tgtEl>
                                      </p:cBhvr>
                                      <p:to x="100000" y="100000"/>
                                    </p:animScale>
                                    <p:animScale>
                                      <p:cBhvr>
                                        <p:cTn id="24" dur="26">
                                          <p:stCondLst>
                                            <p:cond delay="1642"/>
                                          </p:stCondLst>
                                        </p:cTn>
                                        <p:tgtEl>
                                          <p:spTgt spid="3">
                                            <p:txEl>
                                              <p:pRg st="0" end="0"/>
                                            </p:txEl>
                                          </p:spTgt>
                                        </p:tgtEl>
                                      </p:cBhvr>
                                      <p:to x="100000" y="90000"/>
                                    </p:animScale>
                                    <p:animScale>
                                      <p:cBhvr>
                                        <p:cTn id="25" dur="166" decel="50000">
                                          <p:stCondLst>
                                            <p:cond delay="1668"/>
                                          </p:stCondLst>
                                        </p:cTn>
                                        <p:tgtEl>
                                          <p:spTgt spid="3">
                                            <p:txEl>
                                              <p:pRg st="0" end="0"/>
                                            </p:txEl>
                                          </p:spTgt>
                                        </p:tgtEl>
                                      </p:cBhvr>
                                      <p:to x="100000" y="100000"/>
                                    </p:animScale>
                                    <p:animScale>
                                      <p:cBhvr>
                                        <p:cTn id="26" dur="26">
                                          <p:stCondLst>
                                            <p:cond delay="1808"/>
                                          </p:stCondLst>
                                        </p:cTn>
                                        <p:tgtEl>
                                          <p:spTgt spid="3">
                                            <p:txEl>
                                              <p:pRg st="0" end="0"/>
                                            </p:txEl>
                                          </p:spTgt>
                                        </p:tgtEl>
                                      </p:cBhvr>
                                      <p:to x="100000" y="95000"/>
                                    </p:animScale>
                                    <p:animScale>
                                      <p:cBhvr>
                                        <p:cTn id="27" dur="166" decel="50000">
                                          <p:stCondLst>
                                            <p:cond delay="1834"/>
                                          </p:stCondLst>
                                        </p:cTn>
                                        <p:tgtEl>
                                          <p:spTgt spid="3">
                                            <p:txEl>
                                              <p:pRg st="0" end="0"/>
                                            </p:txEl>
                                          </p:spTgt>
                                        </p:tgtEl>
                                      </p:cBhvr>
                                      <p:to x="100000" y="100000"/>
                                    </p:animScale>
                                  </p:childTnLst>
                                </p:cTn>
                              </p:par>
                            </p:childTnLst>
                          </p:cTn>
                        </p:par>
                      </p:childTnLst>
                    </p:cTn>
                  </p:par>
                  <p:par>
                    <p:cTn id="28" fill="hold">
                      <p:stCondLst>
                        <p:cond delay="indefinite"/>
                      </p:stCondLst>
                      <p:childTnLst>
                        <p:par>
                          <p:cTn id="29" fill="hold">
                            <p:stCondLst>
                              <p:cond delay="0"/>
                            </p:stCondLst>
                            <p:childTnLst>
                              <p:par>
                                <p:cTn id="30" presetID="26" presetClass="entr" presetSubtype="0" fill="hold" grpId="0" nodeType="clickEffect">
                                  <p:stCondLst>
                                    <p:cond delay="0"/>
                                  </p:stCondLst>
                                  <p:childTnLst>
                                    <p:set>
                                      <p:cBhvr>
                                        <p:cTn id="31" dur="1" fill="hold">
                                          <p:stCondLst>
                                            <p:cond delay="0"/>
                                          </p:stCondLst>
                                        </p:cTn>
                                        <p:tgtEl>
                                          <p:spTgt spid="3">
                                            <p:txEl>
                                              <p:pRg st="1" end="1"/>
                                            </p:txEl>
                                          </p:spTgt>
                                        </p:tgtEl>
                                        <p:attrNameLst>
                                          <p:attrName>style.visibility</p:attrName>
                                        </p:attrNameLst>
                                      </p:cBhvr>
                                      <p:to>
                                        <p:strVal val="visible"/>
                                      </p:to>
                                    </p:set>
                                    <p:animEffect transition="in" filter="wipe(down)">
                                      <p:cBhvr>
                                        <p:cTn id="32" dur="580">
                                          <p:stCondLst>
                                            <p:cond delay="0"/>
                                          </p:stCondLst>
                                        </p:cTn>
                                        <p:tgtEl>
                                          <p:spTgt spid="3">
                                            <p:txEl>
                                              <p:pRg st="1" end="1"/>
                                            </p:txEl>
                                          </p:spTgt>
                                        </p:tgtEl>
                                      </p:cBhvr>
                                    </p:animEffect>
                                    <p:anim calcmode="lin" valueType="num">
                                      <p:cBhvr>
                                        <p:cTn id="33"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8" dur="26">
                                          <p:stCondLst>
                                            <p:cond delay="650"/>
                                          </p:stCondLst>
                                        </p:cTn>
                                        <p:tgtEl>
                                          <p:spTgt spid="3">
                                            <p:txEl>
                                              <p:pRg st="1" end="1"/>
                                            </p:txEl>
                                          </p:spTgt>
                                        </p:tgtEl>
                                      </p:cBhvr>
                                      <p:to x="100000" y="60000"/>
                                    </p:animScale>
                                    <p:animScale>
                                      <p:cBhvr>
                                        <p:cTn id="39" dur="166" decel="50000">
                                          <p:stCondLst>
                                            <p:cond delay="676"/>
                                          </p:stCondLst>
                                        </p:cTn>
                                        <p:tgtEl>
                                          <p:spTgt spid="3">
                                            <p:txEl>
                                              <p:pRg st="1" end="1"/>
                                            </p:txEl>
                                          </p:spTgt>
                                        </p:tgtEl>
                                      </p:cBhvr>
                                      <p:to x="100000" y="100000"/>
                                    </p:animScale>
                                    <p:animScale>
                                      <p:cBhvr>
                                        <p:cTn id="40" dur="26">
                                          <p:stCondLst>
                                            <p:cond delay="1312"/>
                                          </p:stCondLst>
                                        </p:cTn>
                                        <p:tgtEl>
                                          <p:spTgt spid="3">
                                            <p:txEl>
                                              <p:pRg st="1" end="1"/>
                                            </p:txEl>
                                          </p:spTgt>
                                        </p:tgtEl>
                                      </p:cBhvr>
                                      <p:to x="100000" y="80000"/>
                                    </p:animScale>
                                    <p:animScale>
                                      <p:cBhvr>
                                        <p:cTn id="41" dur="166" decel="50000">
                                          <p:stCondLst>
                                            <p:cond delay="1338"/>
                                          </p:stCondLst>
                                        </p:cTn>
                                        <p:tgtEl>
                                          <p:spTgt spid="3">
                                            <p:txEl>
                                              <p:pRg st="1" end="1"/>
                                            </p:txEl>
                                          </p:spTgt>
                                        </p:tgtEl>
                                      </p:cBhvr>
                                      <p:to x="100000" y="100000"/>
                                    </p:animScale>
                                    <p:animScale>
                                      <p:cBhvr>
                                        <p:cTn id="42" dur="26">
                                          <p:stCondLst>
                                            <p:cond delay="1642"/>
                                          </p:stCondLst>
                                        </p:cTn>
                                        <p:tgtEl>
                                          <p:spTgt spid="3">
                                            <p:txEl>
                                              <p:pRg st="1" end="1"/>
                                            </p:txEl>
                                          </p:spTgt>
                                        </p:tgtEl>
                                      </p:cBhvr>
                                      <p:to x="100000" y="90000"/>
                                    </p:animScale>
                                    <p:animScale>
                                      <p:cBhvr>
                                        <p:cTn id="43" dur="166" decel="50000">
                                          <p:stCondLst>
                                            <p:cond delay="1668"/>
                                          </p:stCondLst>
                                        </p:cTn>
                                        <p:tgtEl>
                                          <p:spTgt spid="3">
                                            <p:txEl>
                                              <p:pRg st="1" end="1"/>
                                            </p:txEl>
                                          </p:spTgt>
                                        </p:tgtEl>
                                      </p:cBhvr>
                                      <p:to x="100000" y="100000"/>
                                    </p:animScale>
                                    <p:animScale>
                                      <p:cBhvr>
                                        <p:cTn id="44" dur="26">
                                          <p:stCondLst>
                                            <p:cond delay="1808"/>
                                          </p:stCondLst>
                                        </p:cTn>
                                        <p:tgtEl>
                                          <p:spTgt spid="3">
                                            <p:txEl>
                                              <p:pRg st="1" end="1"/>
                                            </p:txEl>
                                          </p:spTgt>
                                        </p:tgtEl>
                                      </p:cBhvr>
                                      <p:to x="100000" y="95000"/>
                                    </p:animScale>
                                    <p:animScale>
                                      <p:cBhvr>
                                        <p:cTn id="45" dur="166" decel="50000">
                                          <p:stCondLst>
                                            <p:cond delay="1834"/>
                                          </p:stCondLst>
                                        </p:cTn>
                                        <p:tgtEl>
                                          <p:spTgt spid="3">
                                            <p:txEl>
                                              <p:pRg st="1" end="1"/>
                                            </p:txEl>
                                          </p:spTgt>
                                        </p:tgtEl>
                                      </p:cBhvr>
                                      <p:to x="100000" y="100000"/>
                                    </p:animScale>
                                  </p:childTnLst>
                                </p:cTn>
                              </p:par>
                            </p:childTnLst>
                          </p:cTn>
                        </p:par>
                      </p:childTnLst>
                    </p:cTn>
                  </p:par>
                  <p:par>
                    <p:cTn id="46" fill="hold">
                      <p:stCondLst>
                        <p:cond delay="indefinite"/>
                      </p:stCondLst>
                      <p:childTnLst>
                        <p:par>
                          <p:cTn id="47" fill="hold">
                            <p:stCondLst>
                              <p:cond delay="0"/>
                            </p:stCondLst>
                            <p:childTnLst>
                              <p:par>
                                <p:cTn id="48" presetID="26" presetClass="entr" presetSubtype="0" fill="hold" grpId="0" nodeType="clickEffect">
                                  <p:stCondLst>
                                    <p:cond delay="0"/>
                                  </p:stCondLst>
                                  <p:childTnLst>
                                    <p:set>
                                      <p:cBhvr>
                                        <p:cTn id="49" dur="1" fill="hold">
                                          <p:stCondLst>
                                            <p:cond delay="0"/>
                                          </p:stCondLst>
                                        </p:cTn>
                                        <p:tgtEl>
                                          <p:spTgt spid="3">
                                            <p:txEl>
                                              <p:pRg st="2" end="2"/>
                                            </p:txEl>
                                          </p:spTgt>
                                        </p:tgtEl>
                                        <p:attrNameLst>
                                          <p:attrName>style.visibility</p:attrName>
                                        </p:attrNameLst>
                                      </p:cBhvr>
                                      <p:to>
                                        <p:strVal val="visible"/>
                                      </p:to>
                                    </p:set>
                                    <p:animEffect transition="in" filter="wipe(down)">
                                      <p:cBhvr>
                                        <p:cTn id="50" dur="580">
                                          <p:stCondLst>
                                            <p:cond delay="0"/>
                                          </p:stCondLst>
                                        </p:cTn>
                                        <p:tgtEl>
                                          <p:spTgt spid="3">
                                            <p:txEl>
                                              <p:pRg st="2" end="2"/>
                                            </p:txEl>
                                          </p:spTgt>
                                        </p:tgtEl>
                                      </p:cBhvr>
                                    </p:animEffect>
                                    <p:anim calcmode="lin" valueType="num">
                                      <p:cBhvr>
                                        <p:cTn id="51"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52"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53"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54"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55"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56" dur="26">
                                          <p:stCondLst>
                                            <p:cond delay="650"/>
                                          </p:stCondLst>
                                        </p:cTn>
                                        <p:tgtEl>
                                          <p:spTgt spid="3">
                                            <p:txEl>
                                              <p:pRg st="2" end="2"/>
                                            </p:txEl>
                                          </p:spTgt>
                                        </p:tgtEl>
                                      </p:cBhvr>
                                      <p:to x="100000" y="60000"/>
                                    </p:animScale>
                                    <p:animScale>
                                      <p:cBhvr>
                                        <p:cTn id="57" dur="166" decel="50000">
                                          <p:stCondLst>
                                            <p:cond delay="676"/>
                                          </p:stCondLst>
                                        </p:cTn>
                                        <p:tgtEl>
                                          <p:spTgt spid="3">
                                            <p:txEl>
                                              <p:pRg st="2" end="2"/>
                                            </p:txEl>
                                          </p:spTgt>
                                        </p:tgtEl>
                                      </p:cBhvr>
                                      <p:to x="100000" y="100000"/>
                                    </p:animScale>
                                    <p:animScale>
                                      <p:cBhvr>
                                        <p:cTn id="58" dur="26">
                                          <p:stCondLst>
                                            <p:cond delay="1312"/>
                                          </p:stCondLst>
                                        </p:cTn>
                                        <p:tgtEl>
                                          <p:spTgt spid="3">
                                            <p:txEl>
                                              <p:pRg st="2" end="2"/>
                                            </p:txEl>
                                          </p:spTgt>
                                        </p:tgtEl>
                                      </p:cBhvr>
                                      <p:to x="100000" y="80000"/>
                                    </p:animScale>
                                    <p:animScale>
                                      <p:cBhvr>
                                        <p:cTn id="59" dur="166" decel="50000">
                                          <p:stCondLst>
                                            <p:cond delay="1338"/>
                                          </p:stCondLst>
                                        </p:cTn>
                                        <p:tgtEl>
                                          <p:spTgt spid="3">
                                            <p:txEl>
                                              <p:pRg st="2" end="2"/>
                                            </p:txEl>
                                          </p:spTgt>
                                        </p:tgtEl>
                                      </p:cBhvr>
                                      <p:to x="100000" y="100000"/>
                                    </p:animScale>
                                    <p:animScale>
                                      <p:cBhvr>
                                        <p:cTn id="60" dur="26">
                                          <p:stCondLst>
                                            <p:cond delay="1642"/>
                                          </p:stCondLst>
                                        </p:cTn>
                                        <p:tgtEl>
                                          <p:spTgt spid="3">
                                            <p:txEl>
                                              <p:pRg st="2" end="2"/>
                                            </p:txEl>
                                          </p:spTgt>
                                        </p:tgtEl>
                                      </p:cBhvr>
                                      <p:to x="100000" y="90000"/>
                                    </p:animScale>
                                    <p:animScale>
                                      <p:cBhvr>
                                        <p:cTn id="61" dur="166" decel="50000">
                                          <p:stCondLst>
                                            <p:cond delay="1668"/>
                                          </p:stCondLst>
                                        </p:cTn>
                                        <p:tgtEl>
                                          <p:spTgt spid="3">
                                            <p:txEl>
                                              <p:pRg st="2" end="2"/>
                                            </p:txEl>
                                          </p:spTgt>
                                        </p:tgtEl>
                                      </p:cBhvr>
                                      <p:to x="100000" y="100000"/>
                                    </p:animScale>
                                    <p:animScale>
                                      <p:cBhvr>
                                        <p:cTn id="62" dur="26">
                                          <p:stCondLst>
                                            <p:cond delay="1808"/>
                                          </p:stCondLst>
                                        </p:cTn>
                                        <p:tgtEl>
                                          <p:spTgt spid="3">
                                            <p:txEl>
                                              <p:pRg st="2" end="2"/>
                                            </p:txEl>
                                          </p:spTgt>
                                        </p:tgtEl>
                                      </p:cBhvr>
                                      <p:to x="100000" y="95000"/>
                                    </p:animScale>
                                    <p:animScale>
                                      <p:cBhvr>
                                        <p:cTn id="63" dur="166" decel="50000">
                                          <p:stCondLst>
                                            <p:cond delay="1834"/>
                                          </p:stCondLst>
                                        </p:cTn>
                                        <p:tgtEl>
                                          <p:spTgt spid="3">
                                            <p:txEl>
                                              <p:pRg st="2" end="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8)Kadir Gecesi Namazı</a:t>
            </a:r>
          </a:p>
        </p:txBody>
      </p:sp>
      <p:sp>
        <p:nvSpPr>
          <p:cNvPr id="3" name="İçerik Yer Tutucusu 2"/>
          <p:cNvSpPr>
            <a:spLocks noGrp="1"/>
          </p:cNvSpPr>
          <p:nvPr>
            <p:ph idx="1"/>
          </p:nvPr>
        </p:nvSpPr>
        <p:spPr/>
        <p:txBody>
          <a:bodyPr>
            <a:normAutofit fontScale="92500" lnSpcReduction="20000"/>
          </a:bodyPr>
          <a:lstStyle/>
          <a:p>
            <a:r>
              <a:rPr lang="tr-TR" dirty="0"/>
              <a:t>Ramazan ayının 27. gecesine Kadir Gecesi denir. Bu gece çok mübarek bir gecedir. Kuran-ı Kerim bu geceden başlayarak inmiştir. Bu geceyi ibadet ile geçirmenin sevabı çoktur. Bu gecenin bir anı vardır ki o ana denk gelen bütün dualar muhakkak karşılık bulur. Bu gecede </a:t>
            </a:r>
            <a:r>
              <a:rPr lang="tr-TR" dirty="0" err="1"/>
              <a:t>teravihden</a:t>
            </a:r>
            <a:r>
              <a:rPr lang="tr-TR" dirty="0"/>
              <a:t> sonra bir müddet daha ibadetle bulunulması, nafile olarak namaz kılınması bu geceyi ibadet ile geçirmek demektir. Kadir Gecesi namazının en azı 2 rekat, ortası 100 rekat, en </a:t>
            </a:r>
            <a:r>
              <a:rPr lang="tr-TR" dirty="0" err="1"/>
              <a:t>fazlasıda</a:t>
            </a:r>
            <a:r>
              <a:rPr lang="tr-TR" dirty="0"/>
              <a:t> 1000 rekat olarak kılınabilir. Bu namaz iki rekat olarak kılındığı zaman her rekatında 200 ayet okunmalıdır. 100 rekat olarak kılındığı taktirde her rekatta 1 </a:t>
            </a:r>
            <a:r>
              <a:rPr lang="tr-TR" dirty="0" err="1"/>
              <a:t>fatiha</a:t>
            </a:r>
            <a:r>
              <a:rPr lang="tr-TR" dirty="0"/>
              <a:t> suresi sonra kadir suresi ve arkasından 3 defa da ihlas suresi okunmalıdır, her 2 rekatta bir selam verilmelidir. (</a:t>
            </a:r>
            <a:r>
              <a:rPr lang="tr-TR" dirty="0" err="1"/>
              <a:t>Allahahümme</a:t>
            </a:r>
            <a:r>
              <a:rPr lang="tr-TR" dirty="0"/>
              <a:t> </a:t>
            </a:r>
            <a:r>
              <a:rPr lang="tr-TR" dirty="0" err="1"/>
              <a:t>inneke</a:t>
            </a:r>
            <a:r>
              <a:rPr lang="tr-TR" dirty="0"/>
              <a:t> </a:t>
            </a:r>
            <a:r>
              <a:rPr lang="tr-TR" dirty="0" err="1"/>
              <a:t>afüvvün</a:t>
            </a:r>
            <a:r>
              <a:rPr lang="tr-TR" dirty="0"/>
              <a:t> </a:t>
            </a:r>
            <a:r>
              <a:rPr lang="tr-TR" dirty="0" err="1"/>
              <a:t>tühibbu’l-afve</a:t>
            </a:r>
            <a:r>
              <a:rPr lang="tr-TR" dirty="0"/>
              <a:t> </a:t>
            </a:r>
            <a:r>
              <a:rPr lang="tr-TR" dirty="0" err="1"/>
              <a:t>fa’fuanni</a:t>
            </a:r>
            <a:r>
              <a:rPr lang="tr-TR" dirty="0"/>
              <a:t>, </a:t>
            </a:r>
            <a:r>
              <a:rPr lang="tr-TR" dirty="0" err="1"/>
              <a:t>Allahım</a:t>
            </a:r>
            <a:r>
              <a:rPr lang="tr-TR" dirty="0"/>
              <a:t>! Sen affedicisin, bağışlamayı seversin, beni affet) duası da söylenmelidir.</a:t>
            </a:r>
          </a:p>
          <a:p>
            <a:r>
              <a:rPr lang="tr-TR" dirty="0"/>
              <a:t>Bu namazın tam olarak böyle kılınacağı kesin değildir. Bazı rivayetlerde böyle geçmektedir. Asıl amaç bu geceyi olabildiğince </a:t>
            </a:r>
            <a:r>
              <a:rPr lang="tr-TR" dirty="0" err="1"/>
              <a:t>maneviyatlı</a:t>
            </a:r>
            <a:r>
              <a:rPr lang="tr-TR" dirty="0"/>
              <a:t> geçirmektedir.</a:t>
            </a:r>
          </a:p>
        </p:txBody>
      </p:sp>
    </p:spTree>
    <p:extLst>
      <p:ext uri="{BB962C8B-B14F-4D97-AF65-F5344CB8AC3E}">
        <p14:creationId xmlns="" xmlns:p14="http://schemas.microsoft.com/office/powerpoint/2010/main" val="4073952553"/>
      </p:ext>
    </p:extLst>
  </p:cSld>
  <p:clrMapOvr>
    <a:masterClrMapping/>
  </p:clrMapOvr>
  <mc:AlternateContent xmlns:mc="http://schemas.openxmlformats.org/markup-compatibility/2006">
    <mc:Choice xmlns="" xmlns:p14="http://schemas.microsoft.com/office/powerpoint/2010/main" Requires="p14">
      <p:transition spd="slow" p14:dur="4400">
        <p14:honeycomb/>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9)Yolculuk Namazı</a:t>
            </a:r>
          </a:p>
        </p:txBody>
      </p:sp>
      <p:sp>
        <p:nvSpPr>
          <p:cNvPr id="3" name="İçerik Yer Tutucusu 2"/>
          <p:cNvSpPr>
            <a:spLocks noGrp="1"/>
          </p:cNvSpPr>
          <p:nvPr>
            <p:ph idx="1"/>
          </p:nvPr>
        </p:nvSpPr>
        <p:spPr>
          <a:xfrm>
            <a:off x="1522876" y="1905000"/>
            <a:ext cx="5003584" cy="4114800"/>
          </a:xfrm>
        </p:spPr>
        <p:txBody>
          <a:bodyPr/>
          <a:lstStyle/>
          <a:p>
            <a:r>
              <a:rPr lang="tr-TR" dirty="0"/>
              <a:t>Bir </a:t>
            </a:r>
            <a:r>
              <a:rPr lang="tr-TR" dirty="0" err="1"/>
              <a:t>müslüman</a:t>
            </a:r>
            <a:r>
              <a:rPr lang="tr-TR" dirty="0"/>
              <a:t> bir yola çıkacağı zaman ve ya bir yolculuktan döndüğü zaman 2 rekat namaz kılınmalıdır. Bu </a:t>
            </a:r>
            <a:r>
              <a:rPr lang="tr-TR" dirty="0" err="1"/>
              <a:t>mendub</a:t>
            </a:r>
            <a:r>
              <a:rPr lang="tr-TR" dirty="0"/>
              <a:t> bir namazdır. Yolculuğa çıkılırken bu namazın evde kılınması, yolculuktan dönüldüğü zaman bu namazın </a:t>
            </a:r>
            <a:r>
              <a:rPr lang="tr-TR" dirty="0" err="1"/>
              <a:t>mescidde</a:t>
            </a:r>
            <a:r>
              <a:rPr lang="tr-TR" dirty="0"/>
              <a:t> kılınması daha faziletlidir.</a:t>
            </a:r>
          </a:p>
        </p:txBody>
      </p:sp>
      <p:pic>
        <p:nvPicPr>
          <p:cNvPr id="4" name="Resim 3"/>
          <p:cNvPicPr>
            <a:picLocks noChangeAspect="1"/>
          </p:cNvPicPr>
          <p:nvPr/>
        </p:nvPicPr>
        <p:blipFill>
          <a:blip r:embed="rId2" cstate="print"/>
          <a:stretch>
            <a:fillRect/>
          </a:stretch>
        </p:blipFill>
        <p:spPr>
          <a:xfrm>
            <a:off x="7174532" y="2060848"/>
            <a:ext cx="3384376" cy="3312368"/>
          </a:xfrm>
          <a:prstGeom prst="rect">
            <a:avLst/>
          </a:prstGeom>
        </p:spPr>
      </p:pic>
    </p:spTree>
    <p:extLst>
      <p:ext uri="{BB962C8B-B14F-4D97-AF65-F5344CB8AC3E}">
        <p14:creationId xmlns="" xmlns:p14="http://schemas.microsoft.com/office/powerpoint/2010/main" val="381915222"/>
      </p:ext>
    </p:extLst>
  </p:cSld>
  <p:clrMapOvr>
    <a:masterClrMapping/>
  </p:clrMapOvr>
  <mc:AlternateContent xmlns:mc="http://schemas.openxmlformats.org/markup-compatibility/2006">
    <mc:Choice xmlns="" xmlns:p14="http://schemas.microsoft.com/office/powerpoint/2010/main" Requires="p14">
      <p:transition spd="slow" p14:dur="4400">
        <p14:honeycomb/>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10) </a:t>
            </a:r>
            <a:r>
              <a:rPr lang="tr-TR" dirty="0" err="1"/>
              <a:t>Tesbih</a:t>
            </a:r>
            <a:r>
              <a:rPr lang="tr-TR" dirty="0"/>
              <a:t> Namazı</a:t>
            </a:r>
          </a:p>
        </p:txBody>
      </p:sp>
      <p:sp>
        <p:nvSpPr>
          <p:cNvPr id="3" name="İçerik Yer Tutucusu 2"/>
          <p:cNvSpPr>
            <a:spLocks noGrp="1"/>
          </p:cNvSpPr>
          <p:nvPr>
            <p:ph idx="1"/>
          </p:nvPr>
        </p:nvSpPr>
        <p:spPr/>
        <p:txBody>
          <a:bodyPr>
            <a:normAutofit fontScale="85000" lnSpcReduction="10000"/>
          </a:bodyPr>
          <a:lstStyle/>
          <a:p>
            <a:r>
              <a:rPr lang="tr-TR" dirty="0"/>
              <a:t>Bu namaz her rekatında 75 defa ”</a:t>
            </a:r>
            <a:r>
              <a:rPr lang="tr-TR" dirty="0" err="1"/>
              <a:t>Sübhanallahi</a:t>
            </a:r>
            <a:r>
              <a:rPr lang="tr-TR" dirty="0"/>
              <a:t> </a:t>
            </a:r>
            <a:r>
              <a:rPr lang="tr-TR" dirty="0" err="1"/>
              <a:t>velhamdü</a:t>
            </a:r>
            <a:r>
              <a:rPr lang="tr-TR" dirty="0"/>
              <a:t> </a:t>
            </a:r>
            <a:r>
              <a:rPr lang="tr-TR" dirty="0" err="1"/>
              <a:t>lillahi</a:t>
            </a:r>
            <a:r>
              <a:rPr lang="tr-TR" dirty="0"/>
              <a:t> ve la ilahe </a:t>
            </a:r>
            <a:r>
              <a:rPr lang="tr-TR" dirty="0" err="1"/>
              <a:t>illallahu</a:t>
            </a:r>
            <a:r>
              <a:rPr lang="tr-TR" dirty="0"/>
              <a:t> </a:t>
            </a:r>
            <a:r>
              <a:rPr lang="tr-TR" dirty="0" err="1"/>
              <a:t>vallahu</a:t>
            </a:r>
            <a:r>
              <a:rPr lang="tr-TR" dirty="0"/>
              <a:t> </a:t>
            </a:r>
            <a:r>
              <a:rPr lang="tr-TR" dirty="0" err="1"/>
              <a:t>ekber</a:t>
            </a:r>
            <a:r>
              <a:rPr lang="tr-TR" dirty="0"/>
              <a:t>” diye tekbir alınan 4 rekatlı bir namazdır. Niyet edilip namaza başlanır ve ”</a:t>
            </a:r>
            <a:r>
              <a:rPr lang="tr-TR" dirty="0" err="1"/>
              <a:t>Allahu</a:t>
            </a:r>
            <a:r>
              <a:rPr lang="tr-TR" dirty="0"/>
              <a:t> </a:t>
            </a:r>
            <a:r>
              <a:rPr lang="tr-TR" dirty="0" err="1"/>
              <a:t>ekber</a:t>
            </a:r>
            <a:r>
              <a:rPr lang="tr-TR" dirty="0"/>
              <a:t>!! diye namaza başlanır. </a:t>
            </a:r>
            <a:r>
              <a:rPr lang="tr-TR" dirty="0" err="1"/>
              <a:t>Subhaneke</a:t>
            </a:r>
            <a:r>
              <a:rPr lang="tr-TR" dirty="0"/>
              <a:t> okunur ve arkasından 15 defa ”</a:t>
            </a:r>
            <a:r>
              <a:rPr lang="tr-TR" dirty="0" err="1"/>
              <a:t>Sübhanallahi</a:t>
            </a:r>
            <a:r>
              <a:rPr lang="tr-TR" dirty="0"/>
              <a:t> </a:t>
            </a:r>
            <a:r>
              <a:rPr lang="tr-TR" dirty="0" err="1"/>
              <a:t>velhamdü</a:t>
            </a:r>
            <a:r>
              <a:rPr lang="tr-TR" dirty="0"/>
              <a:t> </a:t>
            </a:r>
            <a:r>
              <a:rPr lang="tr-TR" dirty="0" err="1"/>
              <a:t>lillahi</a:t>
            </a:r>
            <a:r>
              <a:rPr lang="tr-TR" dirty="0"/>
              <a:t> ve la ilahe </a:t>
            </a:r>
            <a:r>
              <a:rPr lang="tr-TR" dirty="0" err="1"/>
              <a:t>illallahu</a:t>
            </a:r>
            <a:r>
              <a:rPr lang="tr-TR" dirty="0"/>
              <a:t> </a:t>
            </a:r>
            <a:r>
              <a:rPr lang="tr-TR" dirty="0" err="1"/>
              <a:t>vallahu</a:t>
            </a:r>
            <a:r>
              <a:rPr lang="tr-TR" dirty="0"/>
              <a:t> </a:t>
            </a:r>
            <a:r>
              <a:rPr lang="tr-TR" dirty="0" err="1"/>
              <a:t>ekber</a:t>
            </a:r>
            <a:r>
              <a:rPr lang="tr-TR" dirty="0"/>
              <a:t>” okunur. Sonra </a:t>
            </a:r>
            <a:r>
              <a:rPr lang="tr-TR" dirty="0" err="1"/>
              <a:t>euzu</a:t>
            </a:r>
            <a:r>
              <a:rPr lang="tr-TR" dirty="0"/>
              <a:t> besmele çekilerek Fatiha ile bir sure daha okunur. Arkasından tekrar 10 defa ”</a:t>
            </a:r>
            <a:r>
              <a:rPr lang="tr-TR" dirty="0" err="1"/>
              <a:t>Sübhanallahi</a:t>
            </a:r>
            <a:r>
              <a:rPr lang="tr-TR" dirty="0"/>
              <a:t> </a:t>
            </a:r>
            <a:r>
              <a:rPr lang="tr-TR" dirty="0" err="1"/>
              <a:t>velhamdü</a:t>
            </a:r>
            <a:r>
              <a:rPr lang="tr-TR" dirty="0"/>
              <a:t> </a:t>
            </a:r>
            <a:r>
              <a:rPr lang="tr-TR" dirty="0" err="1"/>
              <a:t>lillahi</a:t>
            </a:r>
            <a:r>
              <a:rPr lang="tr-TR" dirty="0"/>
              <a:t> ve la ilahe </a:t>
            </a:r>
            <a:r>
              <a:rPr lang="tr-TR" dirty="0" err="1"/>
              <a:t>illallahu</a:t>
            </a:r>
            <a:r>
              <a:rPr lang="tr-TR" dirty="0"/>
              <a:t> </a:t>
            </a:r>
            <a:r>
              <a:rPr lang="tr-TR" dirty="0" err="1"/>
              <a:t>vallahu</a:t>
            </a:r>
            <a:r>
              <a:rPr lang="tr-TR" dirty="0"/>
              <a:t> </a:t>
            </a:r>
            <a:r>
              <a:rPr lang="tr-TR" dirty="0" err="1"/>
              <a:t>ekber</a:t>
            </a:r>
            <a:r>
              <a:rPr lang="tr-TR" dirty="0"/>
              <a:t>” okunur sonra </a:t>
            </a:r>
            <a:r>
              <a:rPr lang="tr-TR" dirty="0" err="1"/>
              <a:t>rukuya</a:t>
            </a:r>
            <a:r>
              <a:rPr lang="tr-TR" dirty="0"/>
              <a:t> varılıp </a:t>
            </a:r>
            <a:r>
              <a:rPr lang="tr-TR" dirty="0" err="1"/>
              <a:t>rtuku</a:t>
            </a:r>
            <a:r>
              <a:rPr lang="tr-TR" dirty="0"/>
              <a:t> </a:t>
            </a:r>
            <a:r>
              <a:rPr lang="tr-TR" dirty="0" err="1"/>
              <a:t>tesbihlerinden</a:t>
            </a:r>
            <a:r>
              <a:rPr lang="tr-TR" dirty="0"/>
              <a:t> sonra 10 defa ”</a:t>
            </a:r>
            <a:r>
              <a:rPr lang="tr-TR" dirty="0" err="1"/>
              <a:t>Sübhanallahi</a:t>
            </a:r>
            <a:r>
              <a:rPr lang="tr-TR" dirty="0"/>
              <a:t> </a:t>
            </a:r>
            <a:r>
              <a:rPr lang="tr-TR" dirty="0" err="1"/>
              <a:t>velhamdü</a:t>
            </a:r>
            <a:r>
              <a:rPr lang="tr-TR" dirty="0"/>
              <a:t> </a:t>
            </a:r>
            <a:r>
              <a:rPr lang="tr-TR" dirty="0" err="1"/>
              <a:t>lillahi</a:t>
            </a:r>
            <a:r>
              <a:rPr lang="tr-TR" dirty="0"/>
              <a:t> ve la ilahe </a:t>
            </a:r>
            <a:r>
              <a:rPr lang="tr-TR" dirty="0" err="1"/>
              <a:t>illallahu</a:t>
            </a:r>
            <a:r>
              <a:rPr lang="tr-TR" dirty="0"/>
              <a:t> </a:t>
            </a:r>
            <a:r>
              <a:rPr lang="tr-TR" dirty="0" err="1"/>
              <a:t>vallahu</a:t>
            </a:r>
            <a:r>
              <a:rPr lang="tr-TR" dirty="0"/>
              <a:t> </a:t>
            </a:r>
            <a:r>
              <a:rPr lang="tr-TR" dirty="0" err="1"/>
              <a:t>ekber</a:t>
            </a:r>
            <a:r>
              <a:rPr lang="tr-TR" dirty="0"/>
              <a:t>” çekilip </a:t>
            </a:r>
            <a:r>
              <a:rPr lang="tr-TR" dirty="0" err="1"/>
              <a:t>rukudan</a:t>
            </a:r>
            <a:r>
              <a:rPr lang="tr-TR" dirty="0"/>
              <a:t> kalkılır. Bu kıyam halinde 10 defa ”</a:t>
            </a:r>
            <a:r>
              <a:rPr lang="tr-TR" dirty="0" err="1"/>
              <a:t>Sübhanallahi</a:t>
            </a:r>
            <a:r>
              <a:rPr lang="tr-TR" dirty="0"/>
              <a:t> </a:t>
            </a:r>
            <a:r>
              <a:rPr lang="tr-TR" dirty="0" err="1"/>
              <a:t>velhamdü</a:t>
            </a:r>
            <a:r>
              <a:rPr lang="tr-TR" dirty="0"/>
              <a:t> </a:t>
            </a:r>
            <a:r>
              <a:rPr lang="tr-TR" dirty="0" err="1"/>
              <a:t>lillahi</a:t>
            </a:r>
            <a:r>
              <a:rPr lang="tr-TR" dirty="0"/>
              <a:t> ve la ilahe </a:t>
            </a:r>
            <a:r>
              <a:rPr lang="tr-TR" dirty="0" err="1"/>
              <a:t>illallahu</a:t>
            </a:r>
            <a:r>
              <a:rPr lang="tr-TR" dirty="0"/>
              <a:t> </a:t>
            </a:r>
            <a:r>
              <a:rPr lang="tr-TR" dirty="0" err="1"/>
              <a:t>vallahu</a:t>
            </a:r>
            <a:r>
              <a:rPr lang="tr-TR" dirty="0"/>
              <a:t> </a:t>
            </a:r>
            <a:r>
              <a:rPr lang="tr-TR" dirty="0" err="1"/>
              <a:t>ekber</a:t>
            </a:r>
            <a:r>
              <a:rPr lang="tr-TR" dirty="0"/>
              <a:t>” okunur. ondan sonra secdeye varılıp secde </a:t>
            </a:r>
            <a:r>
              <a:rPr lang="tr-TR" dirty="0" err="1"/>
              <a:t>tesbihleri</a:t>
            </a:r>
            <a:r>
              <a:rPr lang="tr-TR" dirty="0"/>
              <a:t> yapıldıktan sonra yine 10 defa ”</a:t>
            </a:r>
            <a:r>
              <a:rPr lang="tr-TR" dirty="0" err="1"/>
              <a:t>Sübhanallahi</a:t>
            </a:r>
            <a:r>
              <a:rPr lang="tr-TR" dirty="0"/>
              <a:t> </a:t>
            </a:r>
            <a:r>
              <a:rPr lang="tr-TR" dirty="0" err="1"/>
              <a:t>velhamdü</a:t>
            </a:r>
            <a:r>
              <a:rPr lang="tr-TR" dirty="0"/>
              <a:t> </a:t>
            </a:r>
            <a:r>
              <a:rPr lang="tr-TR" dirty="0" err="1"/>
              <a:t>lillahi</a:t>
            </a:r>
            <a:r>
              <a:rPr lang="tr-TR" dirty="0"/>
              <a:t> ve la ilahe </a:t>
            </a:r>
            <a:r>
              <a:rPr lang="tr-TR" dirty="0" err="1"/>
              <a:t>illallahu</a:t>
            </a:r>
            <a:r>
              <a:rPr lang="tr-TR" dirty="0"/>
              <a:t> </a:t>
            </a:r>
            <a:r>
              <a:rPr lang="tr-TR" dirty="0" err="1"/>
              <a:t>vallahu</a:t>
            </a:r>
            <a:r>
              <a:rPr lang="tr-TR" dirty="0"/>
              <a:t> </a:t>
            </a:r>
            <a:r>
              <a:rPr lang="tr-TR" dirty="0" err="1"/>
              <a:t>ekber</a:t>
            </a:r>
            <a:r>
              <a:rPr lang="tr-TR" dirty="0"/>
              <a:t>” okunur. Secdeden tekbir ile kalkılıp yine 10 defa ”</a:t>
            </a:r>
            <a:r>
              <a:rPr lang="tr-TR" dirty="0" err="1"/>
              <a:t>Sübhanallahi</a:t>
            </a:r>
            <a:r>
              <a:rPr lang="tr-TR" dirty="0"/>
              <a:t> </a:t>
            </a:r>
            <a:r>
              <a:rPr lang="tr-TR" dirty="0" err="1"/>
              <a:t>velhamdü</a:t>
            </a:r>
            <a:r>
              <a:rPr lang="tr-TR" dirty="0"/>
              <a:t> </a:t>
            </a:r>
            <a:r>
              <a:rPr lang="tr-TR" dirty="0" err="1"/>
              <a:t>lillahi</a:t>
            </a:r>
            <a:r>
              <a:rPr lang="tr-TR" dirty="0"/>
              <a:t> ve la ilahe </a:t>
            </a:r>
            <a:r>
              <a:rPr lang="tr-TR" dirty="0" err="1"/>
              <a:t>illallahu</a:t>
            </a:r>
            <a:r>
              <a:rPr lang="tr-TR" dirty="0"/>
              <a:t> </a:t>
            </a:r>
            <a:r>
              <a:rPr lang="tr-TR" dirty="0" err="1"/>
              <a:t>vallahu</a:t>
            </a:r>
            <a:r>
              <a:rPr lang="tr-TR" dirty="0"/>
              <a:t> </a:t>
            </a:r>
            <a:r>
              <a:rPr lang="tr-TR" dirty="0" err="1"/>
              <a:t>ekber</a:t>
            </a:r>
            <a:r>
              <a:rPr lang="tr-TR" dirty="0"/>
              <a:t>” okunur. İkinci secdeye yine tekbir ile varılıp secde </a:t>
            </a:r>
            <a:r>
              <a:rPr lang="tr-TR" dirty="0" err="1"/>
              <a:t>tesbihleri</a:t>
            </a:r>
            <a:r>
              <a:rPr lang="tr-TR" dirty="0"/>
              <a:t> yapıldıktan sonra yine 10 defa ”</a:t>
            </a:r>
            <a:r>
              <a:rPr lang="tr-TR" dirty="0" err="1"/>
              <a:t>Sübhanallahi</a:t>
            </a:r>
            <a:r>
              <a:rPr lang="tr-TR" dirty="0"/>
              <a:t> </a:t>
            </a:r>
            <a:r>
              <a:rPr lang="tr-TR" dirty="0" err="1"/>
              <a:t>velhamdü</a:t>
            </a:r>
            <a:r>
              <a:rPr lang="tr-TR" dirty="0"/>
              <a:t> </a:t>
            </a:r>
            <a:r>
              <a:rPr lang="tr-TR" dirty="0" err="1"/>
              <a:t>lillahi</a:t>
            </a:r>
            <a:r>
              <a:rPr lang="tr-TR" dirty="0"/>
              <a:t> ve la ilahe </a:t>
            </a:r>
            <a:r>
              <a:rPr lang="tr-TR" dirty="0" err="1"/>
              <a:t>illallahu</a:t>
            </a:r>
            <a:r>
              <a:rPr lang="tr-TR" dirty="0"/>
              <a:t> </a:t>
            </a:r>
            <a:r>
              <a:rPr lang="tr-TR" dirty="0" err="1"/>
              <a:t>vallahu</a:t>
            </a:r>
            <a:r>
              <a:rPr lang="tr-TR" dirty="0"/>
              <a:t> </a:t>
            </a:r>
            <a:r>
              <a:rPr lang="tr-TR" dirty="0" err="1"/>
              <a:t>ekber</a:t>
            </a:r>
            <a:r>
              <a:rPr lang="tr-TR" dirty="0"/>
              <a:t>” okunur. Böylece namaz tekbirlerinden fazla olarak alınan tekbirlerin toplamı 75 olur.</a:t>
            </a:r>
          </a:p>
        </p:txBody>
      </p:sp>
    </p:spTree>
    <p:extLst>
      <p:ext uri="{BB962C8B-B14F-4D97-AF65-F5344CB8AC3E}">
        <p14:creationId xmlns="" xmlns:p14="http://schemas.microsoft.com/office/powerpoint/2010/main" val="385757460"/>
      </p:ext>
    </p:extLst>
  </p:cSld>
  <p:clrMapOvr>
    <a:masterClrMapping/>
  </p:clrMapOvr>
  <mc:AlternateContent xmlns:mc="http://schemas.openxmlformats.org/markup-compatibility/2006">
    <mc:Choice xmlns="" xmlns:p14="http://schemas.microsoft.com/office/powerpoint/2010/main" Requires="p14">
      <p:transition spd="slow" p14:dur="4400">
        <p14:honeycomb/>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10) </a:t>
            </a:r>
            <a:r>
              <a:rPr lang="tr-TR" dirty="0" err="1"/>
              <a:t>Tesbih</a:t>
            </a:r>
            <a:r>
              <a:rPr lang="tr-TR" dirty="0"/>
              <a:t> Namazı</a:t>
            </a:r>
          </a:p>
        </p:txBody>
      </p:sp>
      <p:sp>
        <p:nvSpPr>
          <p:cNvPr id="3" name="İçerik Yer Tutucusu 2"/>
          <p:cNvSpPr>
            <a:spLocks noGrp="1"/>
          </p:cNvSpPr>
          <p:nvPr>
            <p:ph idx="1"/>
          </p:nvPr>
        </p:nvSpPr>
        <p:spPr/>
        <p:txBody>
          <a:bodyPr/>
          <a:lstStyle/>
          <a:p>
            <a:r>
              <a:rPr lang="tr-TR" dirty="0"/>
              <a:t>Bu birinci rekattan sonra ikinci rekata kalkılır ve yine önce 15 defa ”</a:t>
            </a:r>
            <a:r>
              <a:rPr lang="tr-TR" dirty="0" err="1"/>
              <a:t>Sübhanallahi</a:t>
            </a:r>
            <a:r>
              <a:rPr lang="tr-TR" dirty="0"/>
              <a:t> </a:t>
            </a:r>
            <a:r>
              <a:rPr lang="tr-TR" dirty="0" err="1"/>
              <a:t>velhamdü</a:t>
            </a:r>
            <a:r>
              <a:rPr lang="tr-TR" dirty="0"/>
              <a:t> </a:t>
            </a:r>
            <a:r>
              <a:rPr lang="tr-TR" dirty="0" err="1"/>
              <a:t>lillahi</a:t>
            </a:r>
            <a:r>
              <a:rPr lang="tr-TR" dirty="0"/>
              <a:t> ve la ilahe </a:t>
            </a:r>
            <a:r>
              <a:rPr lang="tr-TR" dirty="0" err="1"/>
              <a:t>illallahu</a:t>
            </a:r>
            <a:r>
              <a:rPr lang="tr-TR" dirty="0"/>
              <a:t> </a:t>
            </a:r>
            <a:r>
              <a:rPr lang="tr-TR" dirty="0" err="1"/>
              <a:t>vallahu</a:t>
            </a:r>
            <a:r>
              <a:rPr lang="tr-TR" dirty="0"/>
              <a:t> </a:t>
            </a:r>
            <a:r>
              <a:rPr lang="tr-TR" dirty="0" err="1"/>
              <a:t>ekber</a:t>
            </a:r>
            <a:r>
              <a:rPr lang="tr-TR" dirty="0"/>
              <a:t>” okunur. Sonra birinci rekatta yapıldığı şekilde yapılarak </a:t>
            </a:r>
            <a:r>
              <a:rPr lang="tr-TR" dirty="0" err="1"/>
              <a:t>kade</a:t>
            </a:r>
            <a:r>
              <a:rPr lang="tr-TR" dirty="0"/>
              <a:t> (son oturuş) yapılır. </a:t>
            </a:r>
            <a:r>
              <a:rPr lang="tr-TR" dirty="0" err="1"/>
              <a:t>Tahiyyat</a:t>
            </a:r>
            <a:r>
              <a:rPr lang="tr-TR" dirty="0"/>
              <a:t> ve salavatlar </a:t>
            </a:r>
            <a:r>
              <a:rPr lang="tr-TR" dirty="0" err="1"/>
              <a:t>okunur.Ve</a:t>
            </a:r>
            <a:r>
              <a:rPr lang="tr-TR" dirty="0"/>
              <a:t> selam verilir. Her iki rekatta yapılan bu </a:t>
            </a:r>
            <a:r>
              <a:rPr lang="tr-TR" dirty="0" err="1"/>
              <a:t>tesbihlerin</a:t>
            </a:r>
            <a:r>
              <a:rPr lang="tr-TR" dirty="0"/>
              <a:t> toplamı 150 olur. Bundan sonra aynı şekilde 2 rekat daha kılınır. Böylece 4 rekatta yapılan toplam </a:t>
            </a:r>
            <a:r>
              <a:rPr lang="tr-TR" dirty="0" err="1"/>
              <a:t>tesbihlerin</a:t>
            </a:r>
            <a:r>
              <a:rPr lang="tr-TR" dirty="0"/>
              <a:t> sayısı 300 olur. Eğer bu namazlarda yanılma olursa yapılan sehiv secdelerinde bu </a:t>
            </a:r>
            <a:r>
              <a:rPr lang="tr-TR" dirty="0" err="1"/>
              <a:t>tesbihler</a:t>
            </a:r>
            <a:r>
              <a:rPr lang="tr-TR" dirty="0"/>
              <a:t> okunmaz. Bu namaz her </a:t>
            </a:r>
            <a:r>
              <a:rPr lang="tr-TR" dirty="0" err="1"/>
              <a:t>isteniliği</a:t>
            </a:r>
            <a:r>
              <a:rPr lang="tr-TR" dirty="0"/>
              <a:t> günde veya gece de kılınabilir. Çok </a:t>
            </a:r>
            <a:r>
              <a:rPr lang="tr-TR" dirty="0" err="1"/>
              <a:t>fazilatli</a:t>
            </a:r>
            <a:r>
              <a:rPr lang="tr-TR" dirty="0"/>
              <a:t> bir namazdır.</a:t>
            </a:r>
          </a:p>
        </p:txBody>
      </p:sp>
    </p:spTree>
    <p:extLst>
      <p:ext uri="{BB962C8B-B14F-4D97-AF65-F5344CB8AC3E}">
        <p14:creationId xmlns="" xmlns:p14="http://schemas.microsoft.com/office/powerpoint/2010/main" val="623972947"/>
      </p:ext>
    </p:extLst>
  </p:cSld>
  <p:clrMapOvr>
    <a:masterClrMapping/>
  </p:clrMapOvr>
  <mc:AlternateContent xmlns:mc="http://schemas.openxmlformats.org/markup-compatibility/2006">
    <mc:Choice xmlns="" xmlns:p14="http://schemas.microsoft.com/office/powerpoint/2010/main" Requires="p14">
      <p:transition spd="slow" p14:dur="4400">
        <p14:honeycomb/>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11)</a:t>
            </a:r>
            <a:r>
              <a:rPr lang="tr-TR" dirty="0" err="1"/>
              <a:t>Tevbe</a:t>
            </a:r>
            <a:r>
              <a:rPr lang="tr-TR" dirty="0"/>
              <a:t> Namazı</a:t>
            </a:r>
          </a:p>
        </p:txBody>
      </p:sp>
      <p:sp>
        <p:nvSpPr>
          <p:cNvPr id="3" name="İçerik Yer Tutucusu 2"/>
          <p:cNvSpPr>
            <a:spLocks noGrp="1"/>
          </p:cNvSpPr>
          <p:nvPr>
            <p:ph idx="1"/>
          </p:nvPr>
        </p:nvSpPr>
        <p:spPr/>
        <p:txBody>
          <a:bodyPr/>
          <a:lstStyle/>
          <a:p>
            <a:r>
              <a:rPr lang="tr-TR" dirty="0"/>
              <a:t>Her insan fıtratı gereği bilerek ya da bilmeden bazı günahları işleyebilir. Hayırlı bir kul olmak arzusu ile yapılan her türlü hatanın ve ya günahın arkasından </a:t>
            </a:r>
            <a:r>
              <a:rPr lang="tr-TR" dirty="0" err="1"/>
              <a:t>tevbe</a:t>
            </a:r>
            <a:r>
              <a:rPr lang="tr-TR" dirty="0"/>
              <a:t> etmek, Allah katında af dilemek gerekir. İşte bu namaz sakin bir yerde 2 rekat olarak kılınıp af dilemek için olan bir nafile namazdır ve </a:t>
            </a:r>
            <a:r>
              <a:rPr lang="tr-TR" dirty="0" err="1"/>
              <a:t>mendubtur</a:t>
            </a:r>
            <a:r>
              <a:rPr lang="tr-TR" dirty="0"/>
              <a:t>. Bir insanın bir günahı işleyip sonra pişmanlık duyup bir daha bu günahı işlememeye karar verdikten sonra bu namazı kılıp af dilerse Allah’ın bu günahını af edeceğine dair bir hadis-i şerif bulunmaktadır.</a:t>
            </a:r>
          </a:p>
        </p:txBody>
      </p:sp>
    </p:spTree>
    <p:extLst>
      <p:ext uri="{BB962C8B-B14F-4D97-AF65-F5344CB8AC3E}">
        <p14:creationId xmlns="" xmlns:p14="http://schemas.microsoft.com/office/powerpoint/2010/main" val="1747448869"/>
      </p:ext>
    </p:extLst>
  </p:cSld>
  <p:clrMapOvr>
    <a:masterClrMapping/>
  </p:clrMapOvr>
  <mc:AlternateContent xmlns:mc="http://schemas.openxmlformats.org/markup-compatibility/2006">
    <mc:Choice xmlns="" xmlns:p14="http://schemas.microsoft.com/office/powerpoint/2010/main" Requires="p14">
      <p:transition spd="slow" p14:dur="4400">
        <p14:honeycomb/>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12)Hacet Namazı</a:t>
            </a:r>
          </a:p>
        </p:txBody>
      </p:sp>
      <p:sp>
        <p:nvSpPr>
          <p:cNvPr id="3" name="İçerik Yer Tutucusu 2"/>
          <p:cNvSpPr>
            <a:spLocks noGrp="1"/>
          </p:cNvSpPr>
          <p:nvPr>
            <p:ph idx="1"/>
          </p:nvPr>
        </p:nvSpPr>
        <p:spPr/>
        <p:txBody>
          <a:bodyPr>
            <a:normAutofit/>
          </a:bodyPr>
          <a:lstStyle/>
          <a:p>
            <a:r>
              <a:rPr lang="tr-TR" dirty="0"/>
              <a:t>Bu dünyaya ve ya ahirete ait bir dileği olan bir kimse hacet namazını kılar. Bu namaz bazı rivayetlere göre 4 bazı rivayetlere göre 12 rekattır. 1. rekatında </a:t>
            </a:r>
            <a:r>
              <a:rPr lang="tr-TR" dirty="0" err="1"/>
              <a:t>fatiha</a:t>
            </a:r>
            <a:r>
              <a:rPr lang="tr-TR" dirty="0"/>
              <a:t> suresi okunduktan sonra 3 defa </a:t>
            </a:r>
            <a:r>
              <a:rPr lang="tr-TR" dirty="0" err="1"/>
              <a:t>Ayetel</a:t>
            </a:r>
            <a:r>
              <a:rPr lang="tr-TR" dirty="0"/>
              <a:t> </a:t>
            </a:r>
            <a:r>
              <a:rPr lang="tr-TR" dirty="0" err="1"/>
              <a:t>Kürs</a:t>
            </a:r>
            <a:r>
              <a:rPr lang="tr-TR" dirty="0"/>
              <a:t>-i okunur. Diğer 3 rekatında ise birer Fatiha Suresi ve arkasından İhlas ve </a:t>
            </a:r>
            <a:r>
              <a:rPr lang="tr-TR" dirty="0" err="1"/>
              <a:t>Muavvize-teyn</a:t>
            </a:r>
            <a:r>
              <a:rPr lang="tr-TR" dirty="0"/>
              <a:t> sureleri okunur. Namazı kılıp yüce Allah’a dua eder, Peygamber </a:t>
            </a:r>
            <a:r>
              <a:rPr lang="tr-TR" dirty="0" err="1"/>
              <a:t>Efendimiz’e</a:t>
            </a:r>
            <a:r>
              <a:rPr lang="tr-TR" dirty="0"/>
              <a:t> Salat ve Selamda bulunur. Daha sonra da Hacet duasını okuyup dileğinin gerçekleşmesi için Yüce Allah’a dua eder</a:t>
            </a:r>
          </a:p>
          <a:p>
            <a:endParaRPr lang="tr-TR" dirty="0"/>
          </a:p>
        </p:txBody>
      </p:sp>
    </p:spTree>
    <p:extLst>
      <p:ext uri="{BB962C8B-B14F-4D97-AF65-F5344CB8AC3E}">
        <p14:creationId xmlns="" xmlns:p14="http://schemas.microsoft.com/office/powerpoint/2010/main" val="1411889754"/>
      </p:ext>
    </p:extLst>
  </p:cSld>
  <p:clrMapOvr>
    <a:masterClrMapping/>
  </p:clrMapOvr>
  <mc:AlternateContent xmlns:mc="http://schemas.openxmlformats.org/markup-compatibility/2006">
    <mc:Choice xmlns="" xmlns:p14="http://schemas.microsoft.com/office/powerpoint/2010/main" Requires="p14">
      <p:transition spd="slow" p14:dur="4400">
        <p14:honeycomb/>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Hacet DUASI</a:t>
            </a:r>
          </a:p>
        </p:txBody>
      </p:sp>
      <p:sp>
        <p:nvSpPr>
          <p:cNvPr id="3" name="İçerik Yer Tutucusu 2"/>
          <p:cNvSpPr>
            <a:spLocks noGrp="1"/>
          </p:cNvSpPr>
          <p:nvPr>
            <p:ph idx="1"/>
          </p:nvPr>
        </p:nvSpPr>
        <p:spPr>
          <a:xfrm>
            <a:off x="765820" y="1905000"/>
            <a:ext cx="6624736" cy="4332312"/>
          </a:xfrm>
        </p:spPr>
        <p:txBody>
          <a:bodyPr>
            <a:normAutofit fontScale="70000" lnSpcReduction="20000"/>
          </a:bodyPr>
          <a:lstStyle/>
          <a:p>
            <a:r>
              <a:rPr lang="tr-TR" dirty="0" err="1"/>
              <a:t>Bismillahirrahmanirrahiym</a:t>
            </a:r>
            <a:r>
              <a:rPr lang="tr-TR" dirty="0"/>
              <a:t>. Ve la havle ve la kuvvete illa </a:t>
            </a:r>
            <a:r>
              <a:rPr lang="tr-TR" dirty="0" err="1"/>
              <a:t>billhi’l</a:t>
            </a:r>
            <a:r>
              <a:rPr lang="tr-TR" dirty="0"/>
              <a:t>-</a:t>
            </a:r>
            <a:r>
              <a:rPr lang="tr-TR" dirty="0" err="1"/>
              <a:t>Aliyyi’l</a:t>
            </a:r>
            <a:r>
              <a:rPr lang="tr-TR" dirty="0"/>
              <a:t>-Azim. </a:t>
            </a:r>
            <a:r>
              <a:rPr lang="tr-TR" dirty="0" err="1"/>
              <a:t>Allahümme</a:t>
            </a:r>
            <a:r>
              <a:rPr lang="tr-TR" dirty="0"/>
              <a:t> </a:t>
            </a:r>
            <a:r>
              <a:rPr lang="tr-TR" dirty="0" err="1"/>
              <a:t>inni</a:t>
            </a:r>
            <a:r>
              <a:rPr lang="tr-TR" dirty="0"/>
              <a:t> </a:t>
            </a:r>
            <a:r>
              <a:rPr lang="tr-TR" dirty="0" err="1"/>
              <a:t>es’elüke</a:t>
            </a:r>
            <a:r>
              <a:rPr lang="tr-TR" dirty="0"/>
              <a:t> ya </a:t>
            </a:r>
            <a:r>
              <a:rPr lang="tr-TR" dirty="0" err="1"/>
              <a:t>Kadimü</a:t>
            </a:r>
            <a:r>
              <a:rPr lang="tr-TR" dirty="0"/>
              <a:t>, ya </a:t>
            </a:r>
            <a:r>
              <a:rPr lang="tr-TR" dirty="0" err="1"/>
              <a:t>Daimü</a:t>
            </a:r>
            <a:r>
              <a:rPr lang="tr-TR" dirty="0"/>
              <a:t>, ya </a:t>
            </a:r>
            <a:r>
              <a:rPr lang="tr-TR" dirty="0" err="1"/>
              <a:t>Ferdü</a:t>
            </a:r>
            <a:r>
              <a:rPr lang="tr-TR" dirty="0"/>
              <a:t>, ya </a:t>
            </a:r>
            <a:r>
              <a:rPr lang="tr-TR" dirty="0" err="1"/>
              <a:t>Vitru</a:t>
            </a:r>
            <a:r>
              <a:rPr lang="tr-TR" dirty="0"/>
              <a:t>, ya </a:t>
            </a:r>
            <a:r>
              <a:rPr lang="tr-TR" dirty="0" err="1"/>
              <a:t>Ahadu</a:t>
            </a:r>
            <a:r>
              <a:rPr lang="tr-TR" dirty="0"/>
              <a:t>, ya </a:t>
            </a:r>
            <a:r>
              <a:rPr lang="tr-TR" dirty="0" err="1"/>
              <a:t>Samedü</a:t>
            </a:r>
            <a:r>
              <a:rPr lang="tr-TR" dirty="0"/>
              <a:t>, ya </a:t>
            </a:r>
            <a:r>
              <a:rPr lang="tr-TR" dirty="0" err="1"/>
              <a:t>Hayyü</a:t>
            </a:r>
            <a:r>
              <a:rPr lang="tr-TR" dirty="0"/>
              <a:t>, ya </a:t>
            </a:r>
            <a:r>
              <a:rPr lang="tr-TR" dirty="0" err="1"/>
              <a:t>Kayyumü</a:t>
            </a:r>
            <a:r>
              <a:rPr lang="tr-TR" dirty="0"/>
              <a:t>, ya </a:t>
            </a:r>
            <a:r>
              <a:rPr lang="tr-TR" dirty="0" err="1"/>
              <a:t>Ze’l</a:t>
            </a:r>
            <a:r>
              <a:rPr lang="tr-TR" dirty="0"/>
              <a:t>- Celali </a:t>
            </a:r>
            <a:r>
              <a:rPr lang="tr-TR" dirty="0" err="1"/>
              <a:t>ve’l</a:t>
            </a:r>
            <a:r>
              <a:rPr lang="tr-TR" dirty="0"/>
              <a:t>-ikram. Fe in </a:t>
            </a:r>
            <a:r>
              <a:rPr lang="tr-TR" dirty="0" err="1"/>
              <a:t>tevellev</a:t>
            </a:r>
            <a:r>
              <a:rPr lang="tr-TR" dirty="0"/>
              <a:t> fe kul </a:t>
            </a:r>
            <a:r>
              <a:rPr lang="tr-TR" dirty="0" err="1"/>
              <a:t>hasbiyallahü</a:t>
            </a:r>
            <a:r>
              <a:rPr lang="tr-TR" dirty="0"/>
              <a:t> la ilahe </a:t>
            </a:r>
            <a:r>
              <a:rPr lang="tr-TR" dirty="0" err="1"/>
              <a:t>illahu</a:t>
            </a:r>
            <a:r>
              <a:rPr lang="tr-TR" dirty="0"/>
              <a:t> aleyhi </a:t>
            </a:r>
            <a:r>
              <a:rPr lang="tr-TR" dirty="0" err="1"/>
              <a:t>tevekkeltü</a:t>
            </a:r>
            <a:r>
              <a:rPr lang="tr-TR" dirty="0"/>
              <a:t> ve Hüve </a:t>
            </a:r>
            <a:r>
              <a:rPr lang="tr-TR" dirty="0" err="1"/>
              <a:t>Rabbü’l</a:t>
            </a:r>
            <a:r>
              <a:rPr lang="tr-TR" dirty="0"/>
              <a:t>-</a:t>
            </a:r>
            <a:r>
              <a:rPr lang="tr-TR" dirty="0" err="1"/>
              <a:t>Arşi’l</a:t>
            </a:r>
            <a:r>
              <a:rPr lang="tr-TR" dirty="0"/>
              <a:t>-Azim.</a:t>
            </a:r>
          </a:p>
          <a:p>
            <a:r>
              <a:rPr lang="tr-TR" dirty="0"/>
              <a:t>ANLAMI:</a:t>
            </a:r>
          </a:p>
          <a:p>
            <a:r>
              <a:rPr lang="tr-TR" dirty="0" err="1"/>
              <a:t>Alâh’ım</a:t>
            </a:r>
            <a:r>
              <a:rPr lang="tr-TR" dirty="0"/>
              <a:t> kuvvetimin yetersiz kaldığını çaresiz olduğumu halk nazarında hor </a:t>
            </a:r>
            <a:r>
              <a:rPr lang="tr-TR" dirty="0" err="1"/>
              <a:t>hakîr</a:t>
            </a:r>
            <a:r>
              <a:rPr lang="tr-TR" dirty="0"/>
              <a:t> hale düştüğümü </a:t>
            </a:r>
            <a:r>
              <a:rPr lang="tr-TR" dirty="0" err="1"/>
              <a:t>görüyorsun.Ya</a:t>
            </a:r>
            <a:r>
              <a:rPr lang="tr-TR" dirty="0"/>
              <a:t> </a:t>
            </a:r>
            <a:r>
              <a:rPr lang="tr-TR" dirty="0" err="1"/>
              <a:t>erhamer</a:t>
            </a:r>
            <a:r>
              <a:rPr lang="tr-TR" dirty="0"/>
              <a:t> </a:t>
            </a:r>
            <a:r>
              <a:rPr lang="tr-TR" dirty="0" err="1"/>
              <a:t>rahimiyn</a:t>
            </a:r>
            <a:r>
              <a:rPr lang="tr-TR" dirty="0"/>
              <a:t> zayıf görülüp ezilenlerin Rabbi sensin. Kötü huylu ve kötü tavırlı yabancı düşmanın eline beni terk etmeyecek hatta himayemi ellerine verdiğin akrabadan bir dosta bile beni bırakmayacak kadar Rahimsin. </a:t>
            </a:r>
            <a:r>
              <a:rPr lang="tr-TR" dirty="0" err="1"/>
              <a:t>Allâh’ım</a:t>
            </a:r>
            <a:r>
              <a:rPr lang="tr-TR" dirty="0"/>
              <a:t> bana karşı </a:t>
            </a:r>
            <a:r>
              <a:rPr lang="tr-TR" dirty="0" err="1"/>
              <a:t>gazablı</a:t>
            </a:r>
            <a:r>
              <a:rPr lang="tr-TR" dirty="0"/>
              <a:t> değilsen; çektiğim eziyet ve belâlara hiç aldırış etmem. Ancak şu da var ki koruma sahan bunları da çektirmeyecek kadar geniştir. </a:t>
            </a:r>
            <a:r>
              <a:rPr lang="tr-TR" dirty="0" err="1"/>
              <a:t>Allâh’ım</a:t>
            </a:r>
            <a:r>
              <a:rPr lang="tr-TR" dirty="0"/>
              <a:t> gazabına maruz kalmaktan </a:t>
            </a:r>
            <a:r>
              <a:rPr lang="tr-TR" dirty="0" err="1"/>
              <a:t>yahud</a:t>
            </a:r>
            <a:r>
              <a:rPr lang="tr-TR" dirty="0"/>
              <a:t> </a:t>
            </a:r>
            <a:r>
              <a:rPr lang="tr-TR" dirty="0" err="1"/>
              <a:t>rızasızlığından</a:t>
            </a:r>
            <a:r>
              <a:rPr lang="tr-TR" dirty="0"/>
              <a:t> senin bütün zulmeti parıl </a:t>
            </a:r>
            <a:r>
              <a:rPr lang="tr-TR" dirty="0" err="1"/>
              <a:t>parıl</a:t>
            </a:r>
            <a:r>
              <a:rPr lang="tr-TR" dirty="0"/>
              <a:t> aydınlatan dünya ve </a:t>
            </a:r>
            <a:r>
              <a:rPr lang="tr-TR" dirty="0" err="1"/>
              <a:t>âhıret</a:t>
            </a:r>
            <a:r>
              <a:rPr lang="tr-TR" dirty="0"/>
              <a:t> hallerinin yegâne selâmete çıkartıcısı olan </a:t>
            </a:r>
            <a:r>
              <a:rPr lang="tr-TR" dirty="0" err="1"/>
              <a:t>NUR’u</a:t>
            </a:r>
            <a:r>
              <a:rPr lang="tr-TR" dirty="0"/>
              <a:t> </a:t>
            </a:r>
            <a:r>
              <a:rPr lang="tr-TR" dirty="0" err="1"/>
              <a:t>Vechine</a:t>
            </a:r>
            <a:r>
              <a:rPr lang="tr-TR" dirty="0"/>
              <a:t> sığınırım. </a:t>
            </a:r>
            <a:r>
              <a:rPr lang="tr-TR" dirty="0" err="1"/>
              <a:t>Allâh’ım</a:t>
            </a:r>
            <a:r>
              <a:rPr lang="tr-TR" dirty="0"/>
              <a:t> rızan olasıya senden affını diliyorum. </a:t>
            </a:r>
            <a:r>
              <a:rPr lang="tr-TR" dirty="0" err="1"/>
              <a:t>Havl</a:t>
            </a:r>
            <a:r>
              <a:rPr lang="tr-TR" dirty="0"/>
              <a:t> ve kuvvet ancak seninledir."</a:t>
            </a:r>
          </a:p>
          <a:p>
            <a:endParaRPr lang="tr-TR" dirty="0"/>
          </a:p>
        </p:txBody>
      </p:sp>
      <p:pic>
        <p:nvPicPr>
          <p:cNvPr id="4" name="Resim 3"/>
          <p:cNvPicPr>
            <a:picLocks noChangeAspect="1"/>
          </p:cNvPicPr>
          <p:nvPr/>
        </p:nvPicPr>
        <p:blipFill>
          <a:blip r:embed="rId2" cstate="print"/>
          <a:stretch>
            <a:fillRect/>
          </a:stretch>
        </p:blipFill>
        <p:spPr>
          <a:xfrm>
            <a:off x="7362937" y="1661593"/>
            <a:ext cx="4276091" cy="4431703"/>
          </a:xfrm>
          <a:prstGeom prst="rect">
            <a:avLst/>
          </a:prstGeom>
        </p:spPr>
      </p:pic>
    </p:spTree>
    <p:extLst>
      <p:ext uri="{BB962C8B-B14F-4D97-AF65-F5344CB8AC3E}">
        <p14:creationId xmlns="" xmlns:p14="http://schemas.microsoft.com/office/powerpoint/2010/main" val="2444044011"/>
      </p:ext>
    </p:extLst>
  </p:cSld>
  <p:clrMapOvr>
    <a:masterClrMapping/>
  </p:clrMapOvr>
  <mc:AlternateContent xmlns:mc="http://schemas.openxmlformats.org/markup-compatibility/2006">
    <mc:Choice xmlns="" xmlns:p14="http://schemas.microsoft.com/office/powerpoint/2010/main" Requires="p14">
      <p:transition spd="slow" p14:dur="4400">
        <p14:honeycomb/>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13)İstihare Namazı</a:t>
            </a:r>
          </a:p>
        </p:txBody>
      </p:sp>
      <p:sp>
        <p:nvSpPr>
          <p:cNvPr id="3" name="İçerik Yer Tutucusu 2"/>
          <p:cNvSpPr>
            <a:spLocks noGrp="1"/>
          </p:cNvSpPr>
          <p:nvPr>
            <p:ph idx="1"/>
          </p:nvPr>
        </p:nvSpPr>
        <p:spPr/>
        <p:txBody>
          <a:bodyPr/>
          <a:lstStyle/>
          <a:p>
            <a:r>
              <a:rPr lang="tr-TR" dirty="0"/>
              <a:t>Bazı hal ve durumların bireyin kendisi için iyi veya kötü, hayırlı ve ya hayırsız, olumlu ya da olumsuz olduğunu birey anlayamaz. İşte bu namaz yapılacak olan işin onun için nasıl olacağını Yüce Allah’tan öğrenmek için kılınan bir namazdır. Bu namaz 2 </a:t>
            </a:r>
            <a:r>
              <a:rPr lang="tr-TR" dirty="0" err="1"/>
              <a:t>rekatlık</a:t>
            </a:r>
            <a:r>
              <a:rPr lang="tr-TR" dirty="0"/>
              <a:t> bir namazdır. Birinci rekatında </a:t>
            </a:r>
            <a:r>
              <a:rPr lang="tr-TR" dirty="0" err="1"/>
              <a:t>Kafirun</a:t>
            </a:r>
            <a:r>
              <a:rPr lang="tr-TR" dirty="0"/>
              <a:t> Suresini </a:t>
            </a:r>
            <a:r>
              <a:rPr lang="tr-TR" dirty="0" err="1"/>
              <a:t>İikinci</a:t>
            </a:r>
            <a:r>
              <a:rPr lang="tr-TR" dirty="0"/>
              <a:t> rekatında da ihlas suresi okunur. Namazı bitirince de İstihare Duası okunur. Dünya ile hiç bir bağ kurmadan, abdestli olarak, kıbleye dönerek uyunur. Eğer rüyada beyaz ve ya yeşil renk görülmesi hayra işarettir. Siyah ve ya kırmızı görülmesi de şerre işarettir.</a:t>
            </a:r>
          </a:p>
        </p:txBody>
      </p:sp>
    </p:spTree>
    <p:extLst>
      <p:ext uri="{BB962C8B-B14F-4D97-AF65-F5344CB8AC3E}">
        <p14:creationId xmlns="" xmlns:p14="http://schemas.microsoft.com/office/powerpoint/2010/main" val="4174702445"/>
      </p:ext>
    </p:extLst>
  </p:cSld>
  <p:clrMapOvr>
    <a:masterClrMapping/>
  </p:clrMapOvr>
  <mc:AlternateContent xmlns:mc="http://schemas.openxmlformats.org/markup-compatibility/2006">
    <mc:Choice xmlns="" xmlns:p14="http://schemas.microsoft.com/office/powerpoint/2010/main" Requires="p14">
      <p:transition spd="slow" p14:dur="4400">
        <p14:honeycomb/>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a:t>İstirahe</a:t>
            </a:r>
            <a:r>
              <a:rPr lang="tr-TR" dirty="0"/>
              <a:t> Duası</a:t>
            </a:r>
          </a:p>
        </p:txBody>
      </p:sp>
      <p:sp>
        <p:nvSpPr>
          <p:cNvPr id="3" name="İçerik Yer Tutucusu 2"/>
          <p:cNvSpPr>
            <a:spLocks noGrp="1"/>
          </p:cNvSpPr>
          <p:nvPr>
            <p:ph idx="1"/>
          </p:nvPr>
        </p:nvSpPr>
        <p:spPr/>
        <p:txBody>
          <a:bodyPr/>
          <a:lstStyle/>
          <a:p>
            <a:r>
              <a:rPr lang="tr-TR" dirty="0" err="1"/>
              <a:t>Allâhumme</a:t>
            </a:r>
            <a:r>
              <a:rPr lang="tr-TR" dirty="0"/>
              <a:t> </a:t>
            </a:r>
            <a:r>
              <a:rPr lang="tr-TR" dirty="0" err="1"/>
              <a:t>innî</a:t>
            </a:r>
            <a:r>
              <a:rPr lang="tr-TR" dirty="0"/>
              <a:t> </a:t>
            </a:r>
            <a:r>
              <a:rPr lang="tr-TR" dirty="0" err="1"/>
              <a:t>estehîruke</a:t>
            </a:r>
            <a:r>
              <a:rPr lang="tr-TR" dirty="0"/>
              <a:t> </a:t>
            </a:r>
            <a:r>
              <a:rPr lang="tr-TR" dirty="0" err="1"/>
              <a:t>bi-ilmike</a:t>
            </a:r>
            <a:r>
              <a:rPr lang="tr-TR" dirty="0"/>
              <a:t> ve </a:t>
            </a:r>
            <a:r>
              <a:rPr lang="tr-TR" dirty="0" err="1"/>
              <a:t>estakdiruke</a:t>
            </a:r>
            <a:r>
              <a:rPr lang="tr-TR" dirty="0"/>
              <a:t> </a:t>
            </a:r>
            <a:r>
              <a:rPr lang="tr-TR" dirty="0" err="1"/>
              <a:t>bikudratike</a:t>
            </a:r>
            <a:r>
              <a:rPr lang="tr-TR" dirty="0"/>
              <a:t> ve </a:t>
            </a:r>
            <a:r>
              <a:rPr lang="tr-TR" dirty="0" err="1"/>
              <a:t>es’eluke</a:t>
            </a:r>
            <a:r>
              <a:rPr lang="tr-TR" dirty="0"/>
              <a:t> </a:t>
            </a:r>
            <a:r>
              <a:rPr lang="tr-TR" dirty="0" err="1"/>
              <a:t>min</a:t>
            </a:r>
            <a:r>
              <a:rPr lang="tr-TR" dirty="0"/>
              <a:t> </a:t>
            </a:r>
            <a:r>
              <a:rPr lang="tr-TR" dirty="0" err="1"/>
              <a:t>fadlike’l</a:t>
            </a:r>
            <a:r>
              <a:rPr lang="tr-TR" dirty="0"/>
              <a:t>-azîm. </a:t>
            </a:r>
            <a:r>
              <a:rPr lang="tr-TR" dirty="0" err="1"/>
              <a:t>Feinneke</a:t>
            </a:r>
            <a:r>
              <a:rPr lang="tr-TR" dirty="0"/>
              <a:t> </a:t>
            </a:r>
            <a:r>
              <a:rPr lang="tr-TR" dirty="0" err="1"/>
              <a:t>takdiru</a:t>
            </a:r>
            <a:r>
              <a:rPr lang="tr-TR" dirty="0"/>
              <a:t> </a:t>
            </a:r>
            <a:r>
              <a:rPr lang="tr-TR" dirty="0" err="1"/>
              <a:t>velâ</a:t>
            </a:r>
            <a:r>
              <a:rPr lang="tr-TR" dirty="0"/>
              <a:t> </a:t>
            </a:r>
            <a:r>
              <a:rPr lang="tr-TR" dirty="0" err="1"/>
              <a:t>ekdiru</a:t>
            </a:r>
            <a:r>
              <a:rPr lang="tr-TR" dirty="0"/>
              <a:t> ve </a:t>
            </a:r>
            <a:r>
              <a:rPr lang="tr-TR" dirty="0" err="1"/>
              <a:t>ta’lemu</a:t>
            </a:r>
            <a:r>
              <a:rPr lang="tr-TR" dirty="0"/>
              <a:t> </a:t>
            </a:r>
            <a:r>
              <a:rPr lang="tr-TR" dirty="0" err="1"/>
              <a:t>vela</a:t>
            </a:r>
            <a:r>
              <a:rPr lang="tr-TR" dirty="0"/>
              <a:t> </a:t>
            </a:r>
            <a:r>
              <a:rPr lang="tr-TR" dirty="0" err="1"/>
              <a:t>â’lemu</a:t>
            </a:r>
            <a:r>
              <a:rPr lang="tr-TR" dirty="0"/>
              <a:t> ve </a:t>
            </a:r>
            <a:r>
              <a:rPr lang="tr-TR" dirty="0" err="1"/>
              <a:t>ente</a:t>
            </a:r>
            <a:r>
              <a:rPr lang="tr-TR" dirty="0"/>
              <a:t> </a:t>
            </a:r>
            <a:r>
              <a:rPr lang="tr-TR" dirty="0" err="1"/>
              <a:t>allâmu’l-ğuyûb</a:t>
            </a:r>
            <a:r>
              <a:rPr lang="tr-TR" dirty="0"/>
              <a:t>. </a:t>
            </a:r>
            <a:r>
              <a:rPr lang="tr-TR" dirty="0" err="1"/>
              <a:t>Allâhumme</a:t>
            </a:r>
            <a:r>
              <a:rPr lang="tr-TR" dirty="0"/>
              <a:t> in </a:t>
            </a:r>
            <a:r>
              <a:rPr lang="tr-TR" dirty="0" err="1"/>
              <a:t>kunte</a:t>
            </a:r>
            <a:r>
              <a:rPr lang="tr-TR" dirty="0"/>
              <a:t> </a:t>
            </a:r>
            <a:r>
              <a:rPr lang="tr-TR" dirty="0" err="1"/>
              <a:t>ta’lemu</a:t>
            </a:r>
            <a:r>
              <a:rPr lang="tr-TR" dirty="0"/>
              <a:t> </a:t>
            </a:r>
            <a:r>
              <a:rPr lang="tr-TR" dirty="0" err="1"/>
              <a:t>enne</a:t>
            </a:r>
            <a:r>
              <a:rPr lang="tr-TR" dirty="0"/>
              <a:t> </a:t>
            </a:r>
            <a:r>
              <a:rPr lang="tr-TR" dirty="0" err="1"/>
              <a:t>hâzâ’l</a:t>
            </a:r>
            <a:r>
              <a:rPr lang="tr-TR" dirty="0"/>
              <a:t>, emre </a:t>
            </a:r>
            <a:r>
              <a:rPr lang="tr-TR" dirty="0" err="1"/>
              <a:t>hayrun</a:t>
            </a:r>
            <a:r>
              <a:rPr lang="tr-TR" dirty="0"/>
              <a:t> </a:t>
            </a:r>
            <a:r>
              <a:rPr lang="tr-TR" dirty="0" err="1"/>
              <a:t>lî</a:t>
            </a:r>
            <a:r>
              <a:rPr lang="tr-TR" dirty="0"/>
              <a:t> fî </a:t>
            </a:r>
            <a:r>
              <a:rPr lang="tr-TR" dirty="0" err="1"/>
              <a:t>dînî</a:t>
            </a:r>
            <a:r>
              <a:rPr lang="tr-TR" dirty="0"/>
              <a:t> ve </a:t>
            </a:r>
            <a:r>
              <a:rPr lang="tr-TR" dirty="0" err="1"/>
              <a:t>meâşî</a:t>
            </a:r>
            <a:r>
              <a:rPr lang="tr-TR" dirty="0"/>
              <a:t> ve </a:t>
            </a:r>
            <a:r>
              <a:rPr lang="tr-TR" dirty="0" err="1"/>
              <a:t>âkibeti</a:t>
            </a:r>
            <a:r>
              <a:rPr lang="tr-TR" dirty="0"/>
              <a:t> </a:t>
            </a:r>
            <a:r>
              <a:rPr lang="tr-TR" dirty="0" err="1"/>
              <a:t>emrî</a:t>
            </a:r>
            <a:r>
              <a:rPr lang="tr-TR" dirty="0"/>
              <a:t> </a:t>
            </a:r>
            <a:r>
              <a:rPr lang="tr-TR" dirty="0" err="1"/>
              <a:t>âcili</a:t>
            </a:r>
            <a:r>
              <a:rPr lang="tr-TR" dirty="0"/>
              <a:t> </a:t>
            </a:r>
            <a:r>
              <a:rPr lang="tr-TR" dirty="0" err="1"/>
              <a:t>emrî</a:t>
            </a:r>
            <a:r>
              <a:rPr lang="tr-TR" dirty="0"/>
              <a:t> ve </a:t>
            </a:r>
            <a:r>
              <a:rPr lang="tr-TR" dirty="0" err="1"/>
              <a:t>âcilihi</a:t>
            </a:r>
            <a:r>
              <a:rPr lang="tr-TR" dirty="0"/>
              <a:t> </a:t>
            </a:r>
            <a:r>
              <a:rPr lang="tr-TR" dirty="0" err="1"/>
              <a:t>fakdirhu</a:t>
            </a:r>
            <a:r>
              <a:rPr lang="tr-TR" dirty="0"/>
              <a:t> </a:t>
            </a:r>
            <a:r>
              <a:rPr lang="tr-TR" dirty="0" err="1"/>
              <a:t>lî</a:t>
            </a:r>
            <a:r>
              <a:rPr lang="tr-TR" dirty="0"/>
              <a:t> ve </a:t>
            </a:r>
            <a:r>
              <a:rPr lang="tr-TR" dirty="0" err="1"/>
              <a:t>yessirhu</a:t>
            </a:r>
            <a:r>
              <a:rPr lang="tr-TR" dirty="0"/>
              <a:t> </a:t>
            </a:r>
            <a:r>
              <a:rPr lang="tr-TR" dirty="0" err="1"/>
              <a:t>lî</a:t>
            </a:r>
            <a:r>
              <a:rPr lang="tr-TR" dirty="0"/>
              <a:t> </a:t>
            </a:r>
            <a:r>
              <a:rPr lang="tr-TR" dirty="0" err="1"/>
              <a:t>summe</a:t>
            </a:r>
            <a:r>
              <a:rPr lang="tr-TR" dirty="0"/>
              <a:t> </a:t>
            </a:r>
            <a:r>
              <a:rPr lang="tr-TR" dirty="0" err="1"/>
              <a:t>bârik</a:t>
            </a:r>
            <a:r>
              <a:rPr lang="tr-TR" dirty="0"/>
              <a:t> </a:t>
            </a:r>
            <a:r>
              <a:rPr lang="tr-TR" dirty="0" err="1"/>
              <a:t>lî</a:t>
            </a:r>
            <a:r>
              <a:rPr lang="tr-TR" dirty="0"/>
              <a:t> </a:t>
            </a:r>
            <a:r>
              <a:rPr lang="tr-TR" dirty="0" err="1"/>
              <a:t>fîh</a:t>
            </a:r>
            <a:r>
              <a:rPr lang="tr-TR" dirty="0"/>
              <a:t>. Ve in </a:t>
            </a:r>
            <a:r>
              <a:rPr lang="tr-TR" dirty="0" err="1"/>
              <a:t>kunte</a:t>
            </a:r>
            <a:r>
              <a:rPr lang="tr-TR" dirty="0"/>
              <a:t> </a:t>
            </a:r>
            <a:r>
              <a:rPr lang="tr-TR" dirty="0" err="1"/>
              <a:t>tâ’lemu</a:t>
            </a:r>
            <a:r>
              <a:rPr lang="tr-TR" dirty="0"/>
              <a:t> </a:t>
            </a:r>
            <a:r>
              <a:rPr lang="tr-TR" dirty="0" err="1"/>
              <a:t>enne</a:t>
            </a:r>
            <a:r>
              <a:rPr lang="tr-TR" dirty="0"/>
              <a:t> </a:t>
            </a:r>
            <a:r>
              <a:rPr lang="tr-TR" dirty="0" err="1"/>
              <a:t>hâza’l</a:t>
            </a:r>
            <a:r>
              <a:rPr lang="tr-TR" dirty="0"/>
              <a:t>-emre </a:t>
            </a:r>
            <a:r>
              <a:rPr lang="tr-TR" dirty="0" err="1"/>
              <a:t>şerrun</a:t>
            </a:r>
            <a:r>
              <a:rPr lang="tr-TR" dirty="0"/>
              <a:t> </a:t>
            </a:r>
            <a:r>
              <a:rPr lang="tr-TR" dirty="0" err="1"/>
              <a:t>lî</a:t>
            </a:r>
            <a:r>
              <a:rPr lang="tr-TR" dirty="0"/>
              <a:t> fî </a:t>
            </a:r>
            <a:r>
              <a:rPr lang="tr-TR" dirty="0" err="1"/>
              <a:t>dînî</a:t>
            </a:r>
            <a:r>
              <a:rPr lang="tr-TR" dirty="0"/>
              <a:t> ve </a:t>
            </a:r>
            <a:r>
              <a:rPr lang="tr-TR" dirty="0" err="1"/>
              <a:t>meâşî</a:t>
            </a:r>
            <a:r>
              <a:rPr lang="tr-TR" dirty="0"/>
              <a:t> ve </a:t>
            </a:r>
            <a:r>
              <a:rPr lang="tr-TR" dirty="0" err="1"/>
              <a:t>âkıbeti</a:t>
            </a:r>
            <a:r>
              <a:rPr lang="tr-TR" dirty="0"/>
              <a:t> emri </a:t>
            </a:r>
            <a:r>
              <a:rPr lang="tr-TR" dirty="0" err="1"/>
              <a:t>âcili</a:t>
            </a:r>
            <a:r>
              <a:rPr lang="tr-TR" dirty="0"/>
              <a:t> </a:t>
            </a:r>
            <a:r>
              <a:rPr lang="tr-TR" dirty="0" err="1"/>
              <a:t>emrî</a:t>
            </a:r>
            <a:r>
              <a:rPr lang="tr-TR" dirty="0"/>
              <a:t> ve </a:t>
            </a:r>
            <a:r>
              <a:rPr lang="tr-TR" dirty="0" err="1"/>
              <a:t>acilihî</a:t>
            </a:r>
            <a:r>
              <a:rPr lang="tr-TR" dirty="0"/>
              <a:t> </a:t>
            </a:r>
            <a:r>
              <a:rPr lang="tr-TR" dirty="0" err="1"/>
              <a:t>fasrifhu</a:t>
            </a:r>
            <a:r>
              <a:rPr lang="tr-TR" dirty="0"/>
              <a:t> </a:t>
            </a:r>
            <a:r>
              <a:rPr lang="tr-TR" dirty="0" err="1"/>
              <a:t>annî</a:t>
            </a:r>
            <a:r>
              <a:rPr lang="tr-TR" dirty="0"/>
              <a:t> </a:t>
            </a:r>
            <a:r>
              <a:rPr lang="tr-TR" dirty="0" err="1"/>
              <a:t>vasrifnî</a:t>
            </a:r>
            <a:r>
              <a:rPr lang="tr-TR" dirty="0"/>
              <a:t> </a:t>
            </a:r>
            <a:r>
              <a:rPr lang="tr-TR" dirty="0" err="1"/>
              <a:t>anhu</a:t>
            </a:r>
            <a:r>
              <a:rPr lang="tr-TR" dirty="0"/>
              <a:t> </a:t>
            </a:r>
            <a:r>
              <a:rPr lang="tr-TR" dirty="0" err="1"/>
              <a:t>va’kir</a:t>
            </a:r>
            <a:r>
              <a:rPr lang="tr-TR" dirty="0"/>
              <a:t> </a:t>
            </a:r>
            <a:r>
              <a:rPr lang="tr-TR" dirty="0" err="1"/>
              <a:t>liyelhayra</a:t>
            </a:r>
            <a:r>
              <a:rPr lang="tr-TR" dirty="0"/>
              <a:t> </a:t>
            </a:r>
            <a:r>
              <a:rPr lang="tr-TR" dirty="0" err="1"/>
              <a:t>haysu</a:t>
            </a:r>
            <a:r>
              <a:rPr lang="tr-TR" dirty="0"/>
              <a:t> </a:t>
            </a:r>
            <a:r>
              <a:rPr lang="tr-TR" dirty="0" err="1"/>
              <a:t>kâne</a:t>
            </a:r>
            <a:r>
              <a:rPr lang="tr-TR" dirty="0"/>
              <a:t> </a:t>
            </a:r>
            <a:r>
              <a:rPr lang="tr-TR" dirty="0" err="1"/>
              <a:t>sume</a:t>
            </a:r>
            <a:r>
              <a:rPr lang="tr-TR" dirty="0"/>
              <a:t> </a:t>
            </a:r>
            <a:r>
              <a:rPr lang="tr-TR" dirty="0" err="1"/>
              <a:t>ardinî</a:t>
            </a:r>
            <a:r>
              <a:rPr lang="tr-TR" dirty="0"/>
              <a:t> </a:t>
            </a:r>
            <a:r>
              <a:rPr lang="tr-TR" dirty="0" err="1"/>
              <a:t>bih</a:t>
            </a:r>
            <a:endParaRPr lang="tr-TR" dirty="0"/>
          </a:p>
        </p:txBody>
      </p:sp>
    </p:spTree>
    <p:extLst>
      <p:ext uri="{BB962C8B-B14F-4D97-AF65-F5344CB8AC3E}">
        <p14:creationId xmlns="" xmlns:p14="http://schemas.microsoft.com/office/powerpoint/2010/main" val="1161673233"/>
      </p:ext>
    </p:extLst>
  </p:cSld>
  <p:clrMapOvr>
    <a:masterClrMapping/>
  </p:clrMapOvr>
  <mc:AlternateContent xmlns:mc="http://schemas.openxmlformats.org/markup-compatibility/2006">
    <mc:Choice xmlns="" xmlns:p14="http://schemas.microsoft.com/office/powerpoint/2010/main" Requires="p14">
      <p:transition spd="slow" p14:dur="4400">
        <p14:honeycomb/>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14)Katil Namazı</a:t>
            </a:r>
          </a:p>
        </p:txBody>
      </p:sp>
      <p:sp>
        <p:nvSpPr>
          <p:cNvPr id="3" name="İçerik Yer Tutucusu 2"/>
          <p:cNvSpPr>
            <a:spLocks noGrp="1"/>
          </p:cNvSpPr>
          <p:nvPr>
            <p:ph idx="1"/>
          </p:nvPr>
        </p:nvSpPr>
        <p:spPr>
          <a:xfrm>
            <a:off x="1522876" y="1905000"/>
            <a:ext cx="4139488" cy="4114800"/>
          </a:xfrm>
        </p:spPr>
        <p:txBody>
          <a:bodyPr/>
          <a:lstStyle/>
          <a:p>
            <a:r>
              <a:rPr lang="tr-TR" dirty="0"/>
              <a:t>Dinimizce kısas helaldir. Böyle bir durumdan önce nafile olarak iki rekat Katil Namazı kılınır. Bu namaz Allah katında affedilmek için güzel görünen bir namazdır.</a:t>
            </a:r>
          </a:p>
        </p:txBody>
      </p:sp>
      <p:pic>
        <p:nvPicPr>
          <p:cNvPr id="4" name="Resim 3"/>
          <p:cNvPicPr>
            <a:picLocks noChangeAspect="1"/>
          </p:cNvPicPr>
          <p:nvPr/>
        </p:nvPicPr>
        <p:blipFill>
          <a:blip r:embed="rId2" cstate="print"/>
          <a:stretch>
            <a:fillRect/>
          </a:stretch>
        </p:blipFill>
        <p:spPr>
          <a:xfrm>
            <a:off x="6526460" y="1905000"/>
            <a:ext cx="4536504" cy="3828256"/>
          </a:xfrm>
          <a:prstGeom prst="rect">
            <a:avLst/>
          </a:prstGeom>
        </p:spPr>
      </p:pic>
    </p:spTree>
    <p:extLst>
      <p:ext uri="{BB962C8B-B14F-4D97-AF65-F5344CB8AC3E}">
        <p14:creationId xmlns="" xmlns:p14="http://schemas.microsoft.com/office/powerpoint/2010/main" val="2635578367"/>
      </p:ext>
    </p:extLst>
  </p:cSld>
  <p:clrMapOvr>
    <a:masterClrMapping/>
  </p:clrMapOvr>
  <mc:AlternateContent xmlns:mc="http://schemas.openxmlformats.org/markup-compatibility/2006">
    <mc:Choice xmlns="" xmlns:p14="http://schemas.microsoft.com/office/powerpoint/2010/main" Requires="p14">
      <p:transition spd="slow" p14:dur="4400">
        <p14:honeycomb/>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Nafile namazları</a:t>
            </a:r>
          </a:p>
        </p:txBody>
      </p:sp>
      <p:sp>
        <p:nvSpPr>
          <p:cNvPr id="3" name="İçerik Yer Tutucusu 2"/>
          <p:cNvSpPr>
            <a:spLocks noGrp="1"/>
          </p:cNvSpPr>
          <p:nvPr>
            <p:ph idx="1"/>
          </p:nvPr>
        </p:nvSpPr>
        <p:spPr/>
        <p:txBody>
          <a:bodyPr/>
          <a:lstStyle/>
          <a:p>
            <a:r>
              <a:rPr lang="tr-TR" dirty="0"/>
              <a:t>Beş vakit farz ve sünnet olan namazların yanı sıra kılınan bazı namazlar vardır ki; bu namazlara nafile namaz yani tatavvu namazı denir. Bunlar </a:t>
            </a:r>
            <a:r>
              <a:rPr lang="tr-TR" dirty="0" err="1"/>
              <a:t>müstahab</a:t>
            </a:r>
            <a:r>
              <a:rPr lang="tr-TR" dirty="0"/>
              <a:t> ve </a:t>
            </a:r>
            <a:r>
              <a:rPr lang="tr-TR" dirty="0" err="1"/>
              <a:t>mendub</a:t>
            </a:r>
            <a:r>
              <a:rPr lang="tr-TR" dirty="0"/>
              <a:t> namazlardır. Bu namazlar Yüce Allah’a manevi yönden yakınlığa sebep olurlar ve her nafile namazın kendine özgü sevapları vardır.</a:t>
            </a:r>
          </a:p>
          <a:p>
            <a:r>
              <a:rPr lang="tr-TR" dirty="0"/>
              <a:t>Bu nafile namazların </a:t>
            </a:r>
            <a:r>
              <a:rPr lang="tr-TR" dirty="0" err="1"/>
              <a:t>başlıcaları</a:t>
            </a:r>
            <a:r>
              <a:rPr lang="tr-TR" dirty="0"/>
              <a:t> şunlardır;</a:t>
            </a:r>
          </a:p>
        </p:txBody>
      </p:sp>
    </p:spTree>
    <p:extLst>
      <p:ext uri="{BB962C8B-B14F-4D97-AF65-F5344CB8AC3E}">
        <p14:creationId xmlns="" xmlns:p14="http://schemas.microsoft.com/office/powerpoint/2010/main" val="1331137680"/>
      </p:ext>
    </p:extLst>
  </p:cSld>
  <p:clrMapOvr>
    <a:masterClrMapping/>
  </p:clrMapOvr>
  <mc:AlternateContent xmlns:mc="http://schemas.openxmlformats.org/markup-compatibility/2006">
    <mc:Choice xmlns="" xmlns:p14="http://schemas.microsoft.com/office/powerpoint/2010/main" Requires="p14">
      <p:transition spd="slow" p14:dur="4400">
        <p14:honeycomb/>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path" presetSubtype="0" accel="50000" decel="50000" fill="hold" grpId="0" nodeType="clickEffect">
                                  <p:stCondLst>
                                    <p:cond delay="0"/>
                                  </p:stCondLst>
                                  <p:childTnLst>
                                    <p:animMotion origin="layout" path="M 0 0 L 0 0.25 E" pathEditMode="relative" ptsTypes="">
                                      <p:cBhvr>
                                        <p:cTn id="13" dur="2000" fill="hold"/>
                                        <p:tgtEl>
                                          <p:spTgt spid="3">
                                            <p:txEl>
                                              <p:pRg st="0" end="0"/>
                                            </p:txEl>
                                          </p:spTgt>
                                        </p:tgtEl>
                                        <p:attrNameLst>
                                          <p:attrName>ppt_x</p:attrName>
                                          <p:attrName>ppt_y</p:attrName>
                                        </p:attrNameLst>
                                      </p:cBhvr>
                                    </p:animMotion>
                                  </p:childTnLst>
                                </p:cTn>
                              </p:par>
                            </p:childTnLst>
                          </p:cTn>
                        </p:par>
                      </p:childTnLst>
                    </p:cTn>
                  </p:par>
                  <p:par>
                    <p:cTn id="14" fill="hold">
                      <p:stCondLst>
                        <p:cond delay="indefinite"/>
                      </p:stCondLst>
                      <p:childTnLst>
                        <p:par>
                          <p:cTn id="15" fill="hold">
                            <p:stCondLst>
                              <p:cond delay="0"/>
                            </p:stCondLst>
                            <p:childTnLst>
                              <p:par>
                                <p:cTn id="16" presetID="42" presetClass="path" presetSubtype="0" accel="50000" decel="50000" fill="hold" grpId="0" nodeType="clickEffect">
                                  <p:stCondLst>
                                    <p:cond delay="0"/>
                                  </p:stCondLst>
                                  <p:childTnLst>
                                    <p:animMotion origin="layout" path="M 0.03868 -0.02315 L 0.03868 0.22685 " pathEditMode="relative" rAng="0" ptsTypes="AA">
                                      <p:cBhvr>
                                        <p:cTn id="17" dur="2000" fill="hold"/>
                                        <p:tgtEl>
                                          <p:spTgt spid="3">
                                            <p:txEl>
                                              <p:pRg st="1" end="1"/>
                                            </p:txEl>
                                          </p:spTgt>
                                        </p:tgtEl>
                                        <p:attrNameLst>
                                          <p:attrName>ppt_x</p:attrName>
                                          <p:attrName>ppt_y</p:attrName>
                                        </p:attrNameLst>
                                      </p:cBhvr>
                                      <p:rCtr x="0" y="12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15)</a:t>
            </a:r>
            <a:r>
              <a:rPr lang="tr-TR" dirty="0" err="1"/>
              <a:t>İstiska</a:t>
            </a:r>
            <a:r>
              <a:rPr lang="tr-TR" dirty="0"/>
              <a:t> Namazı</a:t>
            </a:r>
          </a:p>
        </p:txBody>
      </p:sp>
      <p:sp>
        <p:nvSpPr>
          <p:cNvPr id="3" name="İçerik Yer Tutucusu 2"/>
          <p:cNvSpPr>
            <a:spLocks noGrp="1"/>
          </p:cNvSpPr>
          <p:nvPr>
            <p:ph idx="1"/>
          </p:nvPr>
        </p:nvSpPr>
        <p:spPr/>
        <p:txBody>
          <a:bodyPr/>
          <a:lstStyle/>
          <a:p>
            <a:r>
              <a:rPr lang="tr-TR" dirty="0"/>
              <a:t>Diğer bir isimle Yağmur Duası </a:t>
            </a:r>
            <a:r>
              <a:rPr lang="tr-TR" dirty="0" err="1"/>
              <a:t>Namazı’dır</a:t>
            </a:r>
            <a:r>
              <a:rPr lang="tr-TR" dirty="0"/>
              <a:t>. Yağmurun az yağıp, su sıkıntısı çekildiği zamanlarda Yüce Allah’a dua edip yağmur yağdırılması istenir.</a:t>
            </a:r>
          </a:p>
          <a:p>
            <a:r>
              <a:rPr lang="tr-TR" dirty="0"/>
              <a:t>Bu namazı cemaatle kılmak caizdir. İstenirse ayrı ayrı da kılınabilir. Bu namaz bitince bayram namazında ki gibi hutbe okunur</a:t>
            </a:r>
          </a:p>
        </p:txBody>
      </p:sp>
    </p:spTree>
    <p:extLst>
      <p:ext uri="{BB962C8B-B14F-4D97-AF65-F5344CB8AC3E}">
        <p14:creationId xmlns="" xmlns:p14="http://schemas.microsoft.com/office/powerpoint/2010/main" val="1007244034"/>
      </p:ext>
    </p:extLst>
  </p:cSld>
  <p:clrMapOvr>
    <a:masterClrMapping/>
  </p:clrMapOvr>
  <mc:AlternateContent xmlns:mc="http://schemas.openxmlformats.org/markup-compatibility/2006">
    <mc:Choice xmlns="" xmlns:p14="http://schemas.microsoft.com/office/powerpoint/2010/main" Requires="p14">
      <p:transition spd="slow" p14:dur="4400">
        <p14:honeycomb/>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err="1"/>
              <a:t>İstiska</a:t>
            </a:r>
            <a:r>
              <a:rPr lang="tr-TR" dirty="0"/>
              <a:t> Duası:</a:t>
            </a:r>
          </a:p>
        </p:txBody>
      </p:sp>
      <p:sp>
        <p:nvSpPr>
          <p:cNvPr id="3" name="İçerik Yer Tutucusu 2"/>
          <p:cNvSpPr>
            <a:spLocks noGrp="1"/>
          </p:cNvSpPr>
          <p:nvPr>
            <p:ph idx="1"/>
          </p:nvPr>
        </p:nvSpPr>
        <p:spPr/>
        <p:txBody>
          <a:bodyPr/>
          <a:lstStyle/>
          <a:p>
            <a:r>
              <a:rPr lang="tr-TR" dirty="0" err="1"/>
              <a:t>Allahümme</a:t>
            </a:r>
            <a:r>
              <a:rPr lang="tr-TR" dirty="0"/>
              <a:t>, </a:t>
            </a:r>
            <a:r>
              <a:rPr lang="tr-TR" dirty="0" err="1"/>
              <a:t>eskına</a:t>
            </a:r>
            <a:r>
              <a:rPr lang="tr-TR" dirty="0"/>
              <a:t> </a:t>
            </a:r>
            <a:r>
              <a:rPr lang="tr-TR" dirty="0" err="1"/>
              <a:t>ğaysen</a:t>
            </a:r>
            <a:r>
              <a:rPr lang="tr-TR" dirty="0"/>
              <a:t> </a:t>
            </a:r>
            <a:r>
              <a:rPr lang="tr-TR" dirty="0" err="1"/>
              <a:t>muğîsen</a:t>
            </a:r>
            <a:r>
              <a:rPr lang="tr-TR" dirty="0"/>
              <a:t> </a:t>
            </a:r>
            <a:r>
              <a:rPr lang="tr-TR" dirty="0" err="1"/>
              <a:t>henîen</a:t>
            </a:r>
            <a:r>
              <a:rPr lang="tr-TR" dirty="0"/>
              <a:t> </a:t>
            </a:r>
            <a:r>
              <a:rPr lang="tr-TR" dirty="0" err="1"/>
              <a:t>merîen</a:t>
            </a:r>
            <a:r>
              <a:rPr lang="tr-TR" dirty="0"/>
              <a:t> </a:t>
            </a:r>
            <a:r>
              <a:rPr lang="tr-TR" dirty="0" err="1"/>
              <a:t>ğadekan</a:t>
            </a:r>
            <a:r>
              <a:rPr lang="tr-TR" dirty="0"/>
              <a:t> </a:t>
            </a:r>
            <a:r>
              <a:rPr lang="tr-TR" dirty="0" err="1"/>
              <a:t>mücellilen</a:t>
            </a:r>
            <a:r>
              <a:rPr lang="tr-TR" dirty="0"/>
              <a:t> </a:t>
            </a:r>
            <a:r>
              <a:rPr lang="tr-TR" dirty="0" err="1"/>
              <a:t>seyhan</a:t>
            </a:r>
            <a:r>
              <a:rPr lang="tr-TR" dirty="0"/>
              <a:t> ammen tabakan. </a:t>
            </a:r>
            <a:r>
              <a:rPr lang="tr-TR" dirty="0" err="1"/>
              <a:t>Allahümme</a:t>
            </a:r>
            <a:r>
              <a:rPr lang="tr-TR" dirty="0"/>
              <a:t>, </a:t>
            </a:r>
            <a:r>
              <a:rPr lang="tr-TR" dirty="0" err="1"/>
              <a:t>eskine'l-ğayse</a:t>
            </a:r>
            <a:r>
              <a:rPr lang="tr-TR" dirty="0"/>
              <a:t> ve lâ </a:t>
            </a:r>
            <a:r>
              <a:rPr lang="tr-TR" dirty="0" err="1"/>
              <a:t>tec'alna</a:t>
            </a:r>
            <a:r>
              <a:rPr lang="tr-TR" dirty="0"/>
              <a:t> </a:t>
            </a:r>
            <a:r>
              <a:rPr lang="tr-TR" dirty="0" err="1"/>
              <a:t>mine’l-kanitîn</a:t>
            </a:r>
            <a:r>
              <a:rPr lang="tr-TR" dirty="0"/>
              <a:t>. </a:t>
            </a:r>
            <a:r>
              <a:rPr lang="tr-TR" dirty="0" err="1"/>
              <a:t>Allahümme</a:t>
            </a:r>
            <a:r>
              <a:rPr lang="tr-TR" dirty="0"/>
              <a:t>, </a:t>
            </a:r>
            <a:r>
              <a:rPr lang="tr-TR" dirty="0" err="1"/>
              <a:t>inne</a:t>
            </a:r>
            <a:r>
              <a:rPr lang="tr-TR" dirty="0"/>
              <a:t> </a:t>
            </a:r>
            <a:r>
              <a:rPr lang="tr-TR" dirty="0" err="1"/>
              <a:t>bi’l-bilâdi</a:t>
            </a:r>
            <a:r>
              <a:rPr lang="tr-TR" dirty="0"/>
              <a:t> </a:t>
            </a:r>
            <a:r>
              <a:rPr lang="tr-TR" dirty="0" err="1"/>
              <a:t>ve'l-ibadi</a:t>
            </a:r>
            <a:r>
              <a:rPr lang="tr-TR" dirty="0"/>
              <a:t> </a:t>
            </a:r>
            <a:r>
              <a:rPr lang="tr-TR" dirty="0" err="1"/>
              <a:t>ve’l</a:t>
            </a:r>
            <a:r>
              <a:rPr lang="tr-TR" dirty="0"/>
              <a:t>-halkı </a:t>
            </a:r>
            <a:r>
              <a:rPr lang="tr-TR" dirty="0" err="1"/>
              <a:t>mine’l-le’vâi</a:t>
            </a:r>
            <a:r>
              <a:rPr lang="tr-TR" dirty="0"/>
              <a:t> </a:t>
            </a:r>
            <a:r>
              <a:rPr lang="tr-TR" dirty="0" err="1"/>
              <a:t>ve'd-danki</a:t>
            </a:r>
            <a:r>
              <a:rPr lang="tr-TR" dirty="0"/>
              <a:t> </a:t>
            </a:r>
            <a:r>
              <a:rPr lang="tr-TR" dirty="0" err="1"/>
              <a:t>ma</a:t>
            </a:r>
            <a:r>
              <a:rPr lang="tr-TR" dirty="0"/>
              <a:t> lâ </a:t>
            </a:r>
            <a:r>
              <a:rPr lang="tr-TR" dirty="0" err="1"/>
              <a:t>neşkü</a:t>
            </a:r>
            <a:r>
              <a:rPr lang="tr-TR" dirty="0"/>
              <a:t> illâ </a:t>
            </a:r>
            <a:r>
              <a:rPr lang="tr-TR" dirty="0" err="1"/>
              <a:t>ileyke</a:t>
            </a:r>
            <a:r>
              <a:rPr lang="tr-TR" dirty="0"/>
              <a:t>. </a:t>
            </a:r>
            <a:r>
              <a:rPr lang="tr-TR" dirty="0" err="1"/>
              <a:t>Allahümme</a:t>
            </a:r>
            <a:r>
              <a:rPr lang="tr-TR" dirty="0"/>
              <a:t>, </a:t>
            </a:r>
            <a:r>
              <a:rPr lang="tr-TR" dirty="0" err="1"/>
              <a:t>enbit</a:t>
            </a:r>
            <a:r>
              <a:rPr lang="tr-TR" dirty="0"/>
              <a:t> </a:t>
            </a:r>
            <a:r>
              <a:rPr lang="tr-TR" dirty="0" err="1"/>
              <a:t>lene’z-zer'a</a:t>
            </a:r>
            <a:r>
              <a:rPr lang="tr-TR" dirty="0"/>
              <a:t> </a:t>
            </a:r>
            <a:r>
              <a:rPr lang="tr-TR" dirty="0" err="1"/>
              <a:t>edirre</a:t>
            </a:r>
            <a:r>
              <a:rPr lang="tr-TR" dirty="0"/>
              <a:t> </a:t>
            </a:r>
            <a:r>
              <a:rPr lang="tr-TR" dirty="0" err="1"/>
              <a:t>lene’d-dar'a</a:t>
            </a:r>
            <a:r>
              <a:rPr lang="tr-TR" dirty="0"/>
              <a:t> ve </a:t>
            </a:r>
            <a:r>
              <a:rPr lang="tr-TR" dirty="0" err="1"/>
              <a:t>eskına</a:t>
            </a:r>
            <a:r>
              <a:rPr lang="tr-TR" dirty="0"/>
              <a:t> </a:t>
            </a:r>
            <a:r>
              <a:rPr lang="tr-TR" dirty="0" err="1"/>
              <a:t>min</a:t>
            </a:r>
            <a:r>
              <a:rPr lang="tr-TR" dirty="0"/>
              <a:t> </a:t>
            </a:r>
            <a:r>
              <a:rPr lang="tr-TR" dirty="0" err="1"/>
              <a:t>berakâti’s-sema'i</a:t>
            </a:r>
            <a:r>
              <a:rPr lang="tr-TR" dirty="0"/>
              <a:t> ve </a:t>
            </a:r>
            <a:r>
              <a:rPr lang="tr-TR" dirty="0" err="1"/>
              <a:t>enbit</a:t>
            </a:r>
            <a:r>
              <a:rPr lang="tr-TR" dirty="0"/>
              <a:t> </a:t>
            </a:r>
            <a:r>
              <a:rPr lang="tr-TR" dirty="0" err="1"/>
              <a:t>lena</a:t>
            </a:r>
            <a:r>
              <a:rPr lang="tr-TR" dirty="0"/>
              <a:t> </a:t>
            </a:r>
            <a:r>
              <a:rPr lang="tr-TR" dirty="0" err="1"/>
              <a:t>min</a:t>
            </a:r>
            <a:r>
              <a:rPr lang="tr-TR" dirty="0"/>
              <a:t> </a:t>
            </a:r>
            <a:r>
              <a:rPr lang="tr-TR" dirty="0" err="1"/>
              <a:t>berekâti'l</a:t>
            </a:r>
            <a:r>
              <a:rPr lang="tr-TR" dirty="0"/>
              <a:t>-arzı. </a:t>
            </a:r>
            <a:r>
              <a:rPr lang="tr-TR" dirty="0" err="1"/>
              <a:t>Allahümme</a:t>
            </a:r>
            <a:r>
              <a:rPr lang="tr-TR" dirty="0"/>
              <a:t>, </a:t>
            </a:r>
            <a:r>
              <a:rPr lang="tr-TR" dirty="0" err="1"/>
              <a:t>inna</a:t>
            </a:r>
            <a:r>
              <a:rPr lang="tr-TR" dirty="0"/>
              <a:t> </a:t>
            </a:r>
            <a:r>
              <a:rPr lang="tr-TR" dirty="0" err="1"/>
              <a:t>nestağfiruke</a:t>
            </a:r>
            <a:r>
              <a:rPr lang="tr-TR" dirty="0"/>
              <a:t> </a:t>
            </a:r>
            <a:r>
              <a:rPr lang="tr-TR" dirty="0" err="1"/>
              <a:t>inneke</a:t>
            </a:r>
            <a:r>
              <a:rPr lang="tr-TR" dirty="0"/>
              <a:t> </a:t>
            </a:r>
            <a:r>
              <a:rPr lang="tr-TR" dirty="0" err="1"/>
              <a:t>künte</a:t>
            </a:r>
            <a:r>
              <a:rPr lang="tr-TR" dirty="0"/>
              <a:t> </a:t>
            </a:r>
            <a:r>
              <a:rPr lang="tr-TR" dirty="0" err="1"/>
              <a:t>ğaffaran</a:t>
            </a:r>
            <a:r>
              <a:rPr lang="tr-TR" dirty="0"/>
              <a:t> </a:t>
            </a:r>
            <a:r>
              <a:rPr lang="tr-TR" dirty="0" err="1"/>
              <a:t>feersil’is-semae</a:t>
            </a:r>
            <a:r>
              <a:rPr lang="tr-TR" dirty="0"/>
              <a:t> </a:t>
            </a:r>
            <a:r>
              <a:rPr lang="tr-TR" dirty="0" err="1"/>
              <a:t>aleyna</a:t>
            </a:r>
            <a:r>
              <a:rPr lang="tr-TR" dirty="0"/>
              <a:t> </a:t>
            </a:r>
            <a:r>
              <a:rPr lang="tr-TR" dirty="0" err="1"/>
              <a:t>midrara</a:t>
            </a:r>
            <a:r>
              <a:rPr lang="tr-TR" dirty="0"/>
              <a:t>."</a:t>
            </a:r>
          </a:p>
        </p:txBody>
      </p:sp>
    </p:spTree>
    <p:extLst>
      <p:ext uri="{BB962C8B-B14F-4D97-AF65-F5344CB8AC3E}">
        <p14:creationId xmlns="" xmlns:p14="http://schemas.microsoft.com/office/powerpoint/2010/main" val="3886043175"/>
      </p:ext>
    </p:extLst>
  </p:cSld>
  <p:clrMapOvr>
    <a:masterClrMapping/>
  </p:clrMapOvr>
  <mc:AlternateContent xmlns:mc="http://schemas.openxmlformats.org/markup-compatibility/2006">
    <mc:Choice xmlns="" xmlns:p14="http://schemas.microsoft.com/office/powerpoint/2010/main" Requires="p14">
      <p:transition spd="slow" p14:dur="4400">
        <p14:honeycomb/>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16)</a:t>
            </a:r>
            <a:r>
              <a:rPr lang="tr-TR" dirty="0" err="1"/>
              <a:t>Kusuf</a:t>
            </a:r>
            <a:r>
              <a:rPr lang="tr-TR" dirty="0"/>
              <a:t> Namazı</a:t>
            </a:r>
          </a:p>
        </p:txBody>
      </p:sp>
      <p:sp>
        <p:nvSpPr>
          <p:cNvPr id="3" name="İçerik Yer Tutucusu 2"/>
          <p:cNvSpPr>
            <a:spLocks noGrp="1"/>
          </p:cNvSpPr>
          <p:nvPr>
            <p:ph idx="1"/>
          </p:nvPr>
        </p:nvSpPr>
        <p:spPr/>
        <p:txBody>
          <a:bodyPr/>
          <a:lstStyle/>
          <a:p>
            <a:r>
              <a:rPr lang="tr-TR" dirty="0"/>
              <a:t>Diğer adıyla Güneş Tutulması </a:t>
            </a:r>
            <a:r>
              <a:rPr lang="tr-TR" dirty="0" err="1"/>
              <a:t>Namazı’dır</a:t>
            </a:r>
            <a:r>
              <a:rPr lang="tr-TR" dirty="0"/>
              <a:t>. Güneş tutulduğu zaman, cuma namazını kıldıran imam ezansız ve kametsiz olarak iki rekat namaz kıldırır. Her rekatında bir </a:t>
            </a:r>
            <a:r>
              <a:rPr lang="tr-TR" dirty="0" err="1"/>
              <a:t>ruku</a:t>
            </a:r>
            <a:r>
              <a:rPr lang="tr-TR" dirty="0"/>
              <a:t> ve iki secde yapılır. Namazdan sonra da güneş açılıncaya kadar kıbleye doğru ayakta ve ya insanlara karşı oturarak dua eder. İmam </a:t>
            </a:r>
            <a:r>
              <a:rPr lang="tr-TR" dirty="0" err="1"/>
              <a:t>Azam’a</a:t>
            </a:r>
            <a:r>
              <a:rPr lang="tr-TR" dirty="0"/>
              <a:t>, İmam Malik’e ve İmam </a:t>
            </a:r>
            <a:r>
              <a:rPr lang="tr-TR" dirty="0" err="1"/>
              <a:t>Ahmed’e</a:t>
            </a:r>
            <a:r>
              <a:rPr lang="tr-TR" dirty="0"/>
              <a:t> göre hutbe okunmaz. İmam Şafii ile </a:t>
            </a:r>
            <a:r>
              <a:rPr lang="tr-TR" dirty="0" err="1"/>
              <a:t>İbn</a:t>
            </a:r>
            <a:r>
              <a:rPr lang="tr-TR" dirty="0"/>
              <a:t>-i Hacer ve bazı alimlere göre, namazdan sonra hutbe okunması </a:t>
            </a:r>
            <a:r>
              <a:rPr lang="tr-TR" dirty="0" err="1"/>
              <a:t>müstehabtır</a:t>
            </a:r>
            <a:endParaRPr lang="tr-TR" dirty="0"/>
          </a:p>
        </p:txBody>
      </p:sp>
    </p:spTree>
    <p:extLst>
      <p:ext uri="{BB962C8B-B14F-4D97-AF65-F5344CB8AC3E}">
        <p14:creationId xmlns="" xmlns:p14="http://schemas.microsoft.com/office/powerpoint/2010/main" val="2140433291"/>
      </p:ext>
    </p:extLst>
  </p:cSld>
  <p:clrMapOvr>
    <a:masterClrMapping/>
  </p:clrMapOvr>
  <mc:AlternateContent xmlns:mc="http://schemas.openxmlformats.org/markup-compatibility/2006">
    <mc:Choice xmlns="" xmlns:p14="http://schemas.microsoft.com/office/powerpoint/2010/main" Requires="p14">
      <p:transition spd="slow" p14:dur="4400">
        <p14:honeycomb/>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17)</a:t>
            </a:r>
            <a:r>
              <a:rPr lang="tr-TR" dirty="0" err="1"/>
              <a:t>Hüsuf</a:t>
            </a:r>
            <a:r>
              <a:rPr lang="tr-TR" dirty="0"/>
              <a:t> Namazı</a:t>
            </a:r>
          </a:p>
        </p:txBody>
      </p:sp>
      <p:sp>
        <p:nvSpPr>
          <p:cNvPr id="3" name="İçerik Yer Tutucusu 2"/>
          <p:cNvSpPr>
            <a:spLocks noGrp="1"/>
          </p:cNvSpPr>
          <p:nvPr>
            <p:ph idx="1"/>
          </p:nvPr>
        </p:nvSpPr>
        <p:spPr/>
        <p:txBody>
          <a:bodyPr/>
          <a:lstStyle/>
          <a:p>
            <a:r>
              <a:rPr lang="tr-TR" dirty="0"/>
              <a:t>Bir diğer adıyla Ay Tutulması </a:t>
            </a:r>
            <a:r>
              <a:rPr lang="tr-TR" dirty="0" err="1"/>
              <a:t>Namazı’dır</a:t>
            </a:r>
            <a:r>
              <a:rPr lang="tr-TR" dirty="0"/>
              <a:t>. Ay tutulduğu zaman, </a:t>
            </a:r>
            <a:r>
              <a:rPr lang="tr-TR" dirty="0" err="1"/>
              <a:t>müslümanların</a:t>
            </a:r>
            <a:r>
              <a:rPr lang="tr-TR" dirty="0"/>
              <a:t> kendi evlerinde tek başlarına güneş tutulması namazı gibi, iki ve ya dört rekat namaz kılınması hoş görünmüştür.</a:t>
            </a:r>
          </a:p>
        </p:txBody>
      </p:sp>
    </p:spTree>
    <p:extLst>
      <p:ext uri="{BB962C8B-B14F-4D97-AF65-F5344CB8AC3E}">
        <p14:creationId xmlns="" xmlns:p14="http://schemas.microsoft.com/office/powerpoint/2010/main" val="3292854563"/>
      </p:ext>
    </p:extLst>
  </p:cSld>
  <p:clrMapOvr>
    <a:masterClrMapping/>
  </p:clrMapOvr>
  <mc:AlternateContent xmlns:mc="http://schemas.openxmlformats.org/markup-compatibility/2006">
    <mc:Choice xmlns="" xmlns:p14="http://schemas.microsoft.com/office/powerpoint/2010/main" Requires="p14">
      <p:transition spd="slow" p14:dur="4400">
        <p14:honeycomb/>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a:p>
        </p:txBody>
      </p:sp>
    </p:spTree>
    <p:extLst>
      <p:ext uri="{BB962C8B-B14F-4D97-AF65-F5344CB8AC3E}">
        <p14:creationId xmlns="" xmlns:p14="http://schemas.microsoft.com/office/powerpoint/2010/main" val="4271762535"/>
      </p:ext>
    </p:extLst>
  </p:cSld>
  <p:clrMapOvr>
    <a:masterClrMapping/>
  </p:clrMapOvr>
  <mc:AlternateContent xmlns:mc="http://schemas.openxmlformats.org/markup-compatibility/2006">
    <mc:Choice xmlns="" xmlns:p14="http://schemas.microsoft.com/office/powerpoint/2010/main" Requires="p14">
      <p:transition spd="slow" p14:dur="4400">
        <p14:honeycomb/>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1)</a:t>
            </a:r>
            <a:r>
              <a:rPr lang="tr-TR" dirty="0" err="1"/>
              <a:t>Tahiyyetü’l-Mescid</a:t>
            </a:r>
            <a:endParaRPr lang="tr-TR" dirty="0"/>
          </a:p>
        </p:txBody>
      </p:sp>
      <p:sp>
        <p:nvSpPr>
          <p:cNvPr id="3" name="İçerik Yer Tutucusu 2"/>
          <p:cNvSpPr>
            <a:spLocks noGrp="1"/>
          </p:cNvSpPr>
          <p:nvPr>
            <p:ph idx="1"/>
          </p:nvPr>
        </p:nvSpPr>
        <p:spPr/>
        <p:txBody>
          <a:bodyPr/>
          <a:lstStyle/>
          <a:p>
            <a:r>
              <a:rPr lang="tr-TR" dirty="0"/>
              <a:t>Bu bir </a:t>
            </a:r>
            <a:r>
              <a:rPr lang="tr-TR" dirty="0" err="1"/>
              <a:t>müstehab</a:t>
            </a:r>
            <a:r>
              <a:rPr lang="tr-TR" dirty="0"/>
              <a:t> namazdır. Bu namaz herhangi bir mescide ya da camiye ilk defa girildiğinde kılınan bir namazdır. Allah’a şükür için kılınır. Girilen mescide ve ya camiye yani ibadethaneye ilk girildiğinde oturmadan kılınmalıdır. Oturup kalktıktan sonra da kılınabilir fakat oturmadan kılınması daha faziletlidir. Böyle bir durumda </a:t>
            </a:r>
            <a:r>
              <a:rPr lang="tr-TR" dirty="0" err="1"/>
              <a:t>veye</a:t>
            </a:r>
            <a:r>
              <a:rPr lang="tr-TR" dirty="0"/>
              <a:t> kılınamayacağı bir durum olduğunda ”</a:t>
            </a:r>
            <a:r>
              <a:rPr lang="tr-TR" dirty="0" err="1"/>
              <a:t>Sübhanellahi</a:t>
            </a:r>
            <a:r>
              <a:rPr lang="tr-TR" dirty="0"/>
              <a:t> </a:t>
            </a:r>
            <a:r>
              <a:rPr lang="tr-TR" dirty="0" err="1"/>
              <a:t>velhamdü</a:t>
            </a:r>
            <a:r>
              <a:rPr lang="tr-TR" dirty="0"/>
              <a:t> </a:t>
            </a:r>
            <a:r>
              <a:rPr lang="tr-TR" dirty="0" err="1"/>
              <a:t>lillahi</a:t>
            </a:r>
            <a:r>
              <a:rPr lang="tr-TR" dirty="0"/>
              <a:t> ve la ilahe </a:t>
            </a:r>
            <a:r>
              <a:rPr lang="tr-TR" dirty="0" err="1"/>
              <a:t>illallahu</a:t>
            </a:r>
            <a:r>
              <a:rPr lang="tr-TR" dirty="0"/>
              <a:t> </a:t>
            </a:r>
            <a:r>
              <a:rPr lang="tr-TR" dirty="0" err="1"/>
              <a:t>vallahu</a:t>
            </a:r>
            <a:r>
              <a:rPr lang="tr-TR" dirty="0"/>
              <a:t> </a:t>
            </a:r>
            <a:r>
              <a:rPr lang="tr-TR" dirty="0" err="1"/>
              <a:t>ekber</a:t>
            </a:r>
            <a:r>
              <a:rPr lang="tr-TR" dirty="0"/>
              <a:t>” denilmelidir. Aynı zamanda girilen ortamda başka bir namaz kılmak ve ya imama uymak niyeti ile giriliyorsa da yine </a:t>
            </a:r>
            <a:r>
              <a:rPr lang="tr-TR" dirty="0" err="1"/>
              <a:t>Tahiyyetül</a:t>
            </a:r>
            <a:r>
              <a:rPr lang="tr-TR" dirty="0"/>
              <a:t> </a:t>
            </a:r>
            <a:r>
              <a:rPr lang="tr-TR" dirty="0" err="1"/>
              <a:t>Mescid</a:t>
            </a:r>
            <a:r>
              <a:rPr lang="tr-TR" dirty="0"/>
              <a:t> namazı kılınmış olunur.</a:t>
            </a:r>
          </a:p>
        </p:txBody>
      </p:sp>
    </p:spTree>
    <p:extLst>
      <p:ext uri="{BB962C8B-B14F-4D97-AF65-F5344CB8AC3E}">
        <p14:creationId xmlns="" xmlns:p14="http://schemas.microsoft.com/office/powerpoint/2010/main" val="1792344628"/>
      </p:ext>
    </p:extLst>
  </p:cSld>
  <p:clrMapOvr>
    <a:masterClrMapping/>
  </p:clrMapOvr>
  <mc:AlternateContent xmlns:mc="http://schemas.openxmlformats.org/markup-compatibility/2006">
    <mc:Choice xmlns="" xmlns:p14="http://schemas.microsoft.com/office/powerpoint/2010/main" Requires="p14">
      <p:transition spd="slow" p14:dur="4400">
        <p14:honeycomb/>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xit" presetSubtype="0" fill="hold" grpId="0" nodeType="clickEffect">
                                  <p:stCondLst>
                                    <p:cond delay="0"/>
                                  </p:stCondLst>
                                  <p:childTnLst>
                                    <p:animEffect transition="out" filter="wipe(down)">
                                      <p:cBhvr>
                                        <p:cTn id="24" dur="180" accel="50000">
                                          <p:stCondLst>
                                            <p:cond delay="1820"/>
                                          </p:stCondLst>
                                        </p:cTn>
                                        <p:tgtEl>
                                          <p:spTgt spid="3">
                                            <p:txEl>
                                              <p:pRg st="0" end="0"/>
                                            </p:txEl>
                                          </p:spTgt>
                                        </p:tgtEl>
                                      </p:cBhvr>
                                    </p:animEffect>
                                    <p:anim calcmode="lin" valueType="num">
                                      <p:cBhvr>
                                        <p:cTn id="25" dur="1822" tmFilter="0,0; 0.14,0.31; 0.43,0.73; 0.71,0.91; 1.0,1.0">
                                          <p:stCondLst>
                                            <p:cond delay="0"/>
                                          </p:stCondLst>
                                        </p:cTn>
                                        <p:tgtEl>
                                          <p:spTgt spid="3">
                                            <p:txEl>
                                              <p:pRg st="0" end="0"/>
                                            </p:txEl>
                                          </p:spTgt>
                                        </p:tgtEl>
                                        <p:attrNameLst>
                                          <p:attrName>ppt_x</p:attrName>
                                        </p:attrNameLst>
                                      </p:cBhvr>
                                      <p:tavLst>
                                        <p:tav tm="0">
                                          <p:val>
                                            <p:strVal val="ppt_x"/>
                                          </p:val>
                                        </p:tav>
                                        <p:tav tm="100000">
                                          <p:val>
                                            <p:strVal val="#ppt_x+0.25"/>
                                          </p:val>
                                        </p:tav>
                                      </p:tavLst>
                                    </p:anim>
                                    <p:anim calcmode="lin" valueType="num">
                                      <p:cBhvr>
                                        <p:cTn id="26" dur="178">
                                          <p:stCondLst>
                                            <p:cond delay="1822"/>
                                          </p:stCondLst>
                                        </p:cTn>
                                        <p:tgtEl>
                                          <p:spTgt spid="3">
                                            <p:txEl>
                                              <p:pRg st="0" end="0"/>
                                            </p:txEl>
                                          </p:spTgt>
                                        </p:tgtEl>
                                        <p:attrNameLst>
                                          <p:attrName>ppt_x</p:attrName>
                                        </p:attrNameLst>
                                      </p:cBhvr>
                                      <p:tavLst>
                                        <p:tav tm="0">
                                          <p:val>
                                            <p:strVal val="ppt_x"/>
                                          </p:val>
                                        </p:tav>
                                        <p:tav tm="100000">
                                          <p:val>
                                            <p:strVal val="ppt_x"/>
                                          </p:val>
                                        </p:tav>
                                      </p:tavLst>
                                    </p:anim>
                                    <p:anim calcmode="lin" valueType="num">
                                      <p:cBhvr>
                                        <p:cTn id="27" dur="664" tmFilter="0.0,0.0;0.25,0.07;0.50,0.2;0.75,0.467;1.0,1.0">
                                          <p:stCondLst>
                                            <p:cond delay="0"/>
                                          </p:stCondLst>
                                        </p:cTn>
                                        <p:tgtEl>
                                          <p:spTgt spid="3">
                                            <p:txEl>
                                              <p:pRg st="0" end="0"/>
                                            </p:txEl>
                                          </p:spTgt>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28" dur="664" tmFilter="0, 0; 0.125,0.2665; 0.25,0.4; 0.375,0.465; 0.5,0.5;  0.625,0.535; 0.75,0.6; 0.875,0.7335; 1,1">
                                          <p:stCondLst>
                                            <p:cond delay="664"/>
                                          </p:stCondLst>
                                        </p:cTn>
                                        <p:tgtEl>
                                          <p:spTgt spid="3">
                                            <p:txEl>
                                              <p:pRg st="0" end="0"/>
                                            </p:txEl>
                                          </p:spTgt>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29" dur="332" tmFilter="0, 0; 0.125,0.2665; 0.25,0.4; 0.375,0.465; 0.5,0.5;  0.625,0.535; 0.75,0.6; 0.875,0.7335; 1,1">
                                          <p:stCondLst>
                                            <p:cond delay="1324"/>
                                          </p:stCondLst>
                                        </p:cTn>
                                        <p:tgtEl>
                                          <p:spTgt spid="3">
                                            <p:txEl>
                                              <p:pRg st="0" end="0"/>
                                            </p:txEl>
                                          </p:spTgt>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30" dur="164" tmFilter="0, 0; 0.125,0.2665; 0.25,0.4; 0.375,0.465; 0.5,0.5;  0.625,0.535; 0.75,0.6; 0.875,0.7335; 1,1">
                                          <p:stCondLst>
                                            <p:cond delay="1656"/>
                                          </p:stCondLst>
                                        </p:cTn>
                                        <p:tgtEl>
                                          <p:spTgt spid="3">
                                            <p:txEl>
                                              <p:pRg st="0" end="0"/>
                                            </p:txEl>
                                          </p:spTgt>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31" dur="180" accel="50000">
                                          <p:stCondLst>
                                            <p:cond delay="1820"/>
                                          </p:stCondLst>
                                        </p:cTn>
                                        <p:tgtEl>
                                          <p:spTgt spid="3">
                                            <p:txEl>
                                              <p:pRg st="0" end="0"/>
                                            </p:txEl>
                                          </p:spTgt>
                                        </p:tgtEl>
                                        <p:attrNameLst>
                                          <p:attrName>ppt_y</p:attrName>
                                        </p:attrNameLst>
                                      </p:cBhvr>
                                      <p:tavLst>
                                        <p:tav tm="0">
                                          <p:val>
                                            <p:strVal val="ppt_y"/>
                                          </p:val>
                                        </p:tav>
                                        <p:tav tm="100000">
                                          <p:val>
                                            <p:strVal val="ppt_y+ppt_h"/>
                                          </p:val>
                                        </p:tav>
                                      </p:tavLst>
                                    </p:anim>
                                    <p:animScale>
                                      <p:cBhvr>
                                        <p:cTn id="32" dur="26">
                                          <p:stCondLst>
                                            <p:cond delay="620"/>
                                          </p:stCondLst>
                                        </p:cTn>
                                        <p:tgtEl>
                                          <p:spTgt spid="3">
                                            <p:txEl>
                                              <p:pRg st="0" end="0"/>
                                            </p:txEl>
                                          </p:spTgt>
                                        </p:tgtEl>
                                      </p:cBhvr>
                                      <p:to x="100000" y="60000"/>
                                    </p:animScale>
                                    <p:animScale>
                                      <p:cBhvr>
                                        <p:cTn id="33" dur="166" decel="50000">
                                          <p:stCondLst>
                                            <p:cond delay="646"/>
                                          </p:stCondLst>
                                        </p:cTn>
                                        <p:tgtEl>
                                          <p:spTgt spid="3">
                                            <p:txEl>
                                              <p:pRg st="0" end="0"/>
                                            </p:txEl>
                                          </p:spTgt>
                                        </p:tgtEl>
                                      </p:cBhvr>
                                      <p:to x="100000" y="100000"/>
                                    </p:animScale>
                                    <p:animScale>
                                      <p:cBhvr>
                                        <p:cTn id="34" dur="26">
                                          <p:stCondLst>
                                            <p:cond delay="1312"/>
                                          </p:stCondLst>
                                        </p:cTn>
                                        <p:tgtEl>
                                          <p:spTgt spid="3">
                                            <p:txEl>
                                              <p:pRg st="0" end="0"/>
                                            </p:txEl>
                                          </p:spTgt>
                                        </p:tgtEl>
                                      </p:cBhvr>
                                      <p:to x="100000" y="80000"/>
                                    </p:animScale>
                                    <p:animScale>
                                      <p:cBhvr>
                                        <p:cTn id="35" dur="166" decel="50000">
                                          <p:stCondLst>
                                            <p:cond delay="1338"/>
                                          </p:stCondLst>
                                        </p:cTn>
                                        <p:tgtEl>
                                          <p:spTgt spid="3">
                                            <p:txEl>
                                              <p:pRg st="0" end="0"/>
                                            </p:txEl>
                                          </p:spTgt>
                                        </p:tgtEl>
                                      </p:cBhvr>
                                      <p:to x="100000" y="100000"/>
                                    </p:animScale>
                                    <p:animScale>
                                      <p:cBhvr>
                                        <p:cTn id="36" dur="26">
                                          <p:stCondLst>
                                            <p:cond delay="1642"/>
                                          </p:stCondLst>
                                        </p:cTn>
                                        <p:tgtEl>
                                          <p:spTgt spid="3">
                                            <p:txEl>
                                              <p:pRg st="0" end="0"/>
                                            </p:txEl>
                                          </p:spTgt>
                                        </p:tgtEl>
                                      </p:cBhvr>
                                      <p:to x="100000" y="90000"/>
                                    </p:animScale>
                                    <p:animScale>
                                      <p:cBhvr>
                                        <p:cTn id="37" dur="166" decel="50000">
                                          <p:stCondLst>
                                            <p:cond delay="1668"/>
                                          </p:stCondLst>
                                        </p:cTn>
                                        <p:tgtEl>
                                          <p:spTgt spid="3">
                                            <p:txEl>
                                              <p:pRg st="0" end="0"/>
                                            </p:txEl>
                                          </p:spTgt>
                                        </p:tgtEl>
                                      </p:cBhvr>
                                      <p:to x="100000" y="100000"/>
                                    </p:animScale>
                                    <p:animScale>
                                      <p:cBhvr>
                                        <p:cTn id="38" dur="26">
                                          <p:stCondLst>
                                            <p:cond delay="1808"/>
                                          </p:stCondLst>
                                        </p:cTn>
                                        <p:tgtEl>
                                          <p:spTgt spid="3">
                                            <p:txEl>
                                              <p:pRg st="0" end="0"/>
                                            </p:txEl>
                                          </p:spTgt>
                                        </p:tgtEl>
                                      </p:cBhvr>
                                      <p:to x="100000" y="95000"/>
                                    </p:animScale>
                                    <p:animScale>
                                      <p:cBhvr>
                                        <p:cTn id="39" dur="166" decel="50000">
                                          <p:stCondLst>
                                            <p:cond delay="1834"/>
                                          </p:stCondLst>
                                        </p:cTn>
                                        <p:tgtEl>
                                          <p:spTgt spid="3">
                                            <p:txEl>
                                              <p:pRg st="0" end="0"/>
                                            </p:txEl>
                                          </p:spTgt>
                                        </p:tgtEl>
                                      </p:cBhvr>
                                      <p:to x="100000" y="100000"/>
                                    </p:animScale>
                                    <p:set>
                                      <p:cBhvr>
                                        <p:cTn id="40" dur="1" fill="hold">
                                          <p:stCondLst>
                                            <p:cond delay="1999"/>
                                          </p:stCondLst>
                                        </p:cTn>
                                        <p:tgtEl>
                                          <p:spTgt spid="3">
                                            <p:txEl>
                                              <p:pRg st="0" end="0"/>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2)Abdest ve </a:t>
            </a:r>
            <a:r>
              <a:rPr lang="tr-TR" dirty="0" err="1"/>
              <a:t>Gusulden</a:t>
            </a:r>
            <a:r>
              <a:rPr lang="tr-TR" dirty="0"/>
              <a:t> Sonra Kılınan Namaz</a:t>
            </a:r>
          </a:p>
        </p:txBody>
      </p:sp>
      <p:sp>
        <p:nvSpPr>
          <p:cNvPr id="3" name="İçerik Yer Tutucusu 2"/>
          <p:cNvSpPr>
            <a:spLocks noGrp="1"/>
          </p:cNvSpPr>
          <p:nvPr>
            <p:ph idx="1"/>
          </p:nvPr>
        </p:nvSpPr>
        <p:spPr/>
        <p:txBody>
          <a:bodyPr/>
          <a:lstStyle/>
          <a:p>
            <a:r>
              <a:rPr lang="tr-TR" dirty="0"/>
              <a:t>Abdest ve ya </a:t>
            </a:r>
            <a:r>
              <a:rPr lang="tr-TR" dirty="0" err="1"/>
              <a:t>gusul</a:t>
            </a:r>
            <a:r>
              <a:rPr lang="tr-TR" dirty="0"/>
              <a:t> alındıktan sonra eğer vakit varsa, ıslaklık kuruyacak kadar vakit geçmeden kılınan iki </a:t>
            </a:r>
            <a:r>
              <a:rPr lang="tr-TR" dirty="0" err="1"/>
              <a:t>rekatlık</a:t>
            </a:r>
            <a:r>
              <a:rPr lang="tr-TR" dirty="0"/>
              <a:t> namaz da dinimizce </a:t>
            </a:r>
            <a:r>
              <a:rPr lang="tr-TR" dirty="0" err="1"/>
              <a:t>mendubtur</a:t>
            </a:r>
            <a:r>
              <a:rPr lang="tr-TR" dirty="0"/>
              <a:t>. Alınan abdeste ve ya </a:t>
            </a:r>
            <a:r>
              <a:rPr lang="tr-TR" dirty="0" err="1"/>
              <a:t>gusule</a:t>
            </a:r>
            <a:r>
              <a:rPr lang="tr-TR" dirty="0"/>
              <a:t> şükretmek, Allah’a teşekkür etmek için kılınır. Abdestten sonra kılınan herhangi bir farz ve ya sünnet namaz da aynı şekilde şükür namazı yerine geçer.</a:t>
            </a:r>
          </a:p>
        </p:txBody>
      </p:sp>
    </p:spTree>
    <p:extLst>
      <p:ext uri="{BB962C8B-B14F-4D97-AF65-F5344CB8AC3E}">
        <p14:creationId xmlns="" xmlns:p14="http://schemas.microsoft.com/office/powerpoint/2010/main" val="1757136146"/>
      </p:ext>
    </p:extLst>
  </p:cSld>
  <p:clrMapOvr>
    <a:masterClrMapping/>
  </p:clrMapOvr>
  <mc:AlternateContent xmlns:mc="http://schemas.openxmlformats.org/markup-compatibility/2006">
    <mc:Choice xmlns="" xmlns:p14="http://schemas.microsoft.com/office/powerpoint/2010/main" Requires="p14">
      <p:transition spd="slow" p14:dur="4400">
        <p14:honeycomb/>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0 0 L 0 0.25 E" pathEditMode="relative" ptsTypes="">
                                      <p:cBhvr>
                                        <p:cTn id="6" dur="2000" fill="hold"/>
                                        <p:tgtEl>
                                          <p:spTgt spid="2"/>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34" presetClass="emph" presetSubtype="0" fill="hold" grpId="0" nodeType="clickEffect">
                                  <p:stCondLst>
                                    <p:cond delay="0"/>
                                  </p:stCondLst>
                                  <p:iterate type="lt">
                                    <p:tmPct val="10000"/>
                                  </p:iterate>
                                  <p:childTnLst>
                                    <p:animMotion origin="layout" path="M 0.0 0.0 L 0.0 -0.07213" pathEditMode="relative" ptsTypes="">
                                      <p:cBhvr>
                                        <p:cTn id="10" dur="250" accel="50000" decel="50000" autoRev="1" fill="hold">
                                          <p:stCondLst>
                                            <p:cond delay="0"/>
                                          </p:stCondLst>
                                        </p:cTn>
                                        <p:tgtEl>
                                          <p:spTgt spid="3">
                                            <p:txEl>
                                              <p:pRg st="0" end="0"/>
                                            </p:txEl>
                                          </p:spTgt>
                                        </p:tgtEl>
                                        <p:attrNameLst>
                                          <p:attrName>ppt_x</p:attrName>
                                          <p:attrName>ppt_y</p:attrName>
                                        </p:attrNameLst>
                                      </p:cBhvr>
                                    </p:animMotion>
                                    <p:animRot by="1500000">
                                      <p:cBhvr>
                                        <p:cTn id="11" dur="125" fill="hold">
                                          <p:stCondLst>
                                            <p:cond delay="0"/>
                                          </p:stCondLst>
                                        </p:cTn>
                                        <p:tgtEl>
                                          <p:spTgt spid="3">
                                            <p:txEl>
                                              <p:pRg st="0" end="0"/>
                                            </p:txEl>
                                          </p:spTgt>
                                        </p:tgtEl>
                                        <p:attrNameLst>
                                          <p:attrName>r</p:attrName>
                                        </p:attrNameLst>
                                      </p:cBhvr>
                                    </p:animRot>
                                    <p:animRot by="-1500000">
                                      <p:cBhvr>
                                        <p:cTn id="12" dur="125" fill="hold">
                                          <p:stCondLst>
                                            <p:cond delay="125"/>
                                          </p:stCondLst>
                                        </p:cTn>
                                        <p:tgtEl>
                                          <p:spTgt spid="3">
                                            <p:txEl>
                                              <p:pRg st="0" end="0"/>
                                            </p:txEl>
                                          </p:spTgt>
                                        </p:tgtEl>
                                        <p:attrNameLst>
                                          <p:attrName>r</p:attrName>
                                        </p:attrNameLst>
                                      </p:cBhvr>
                                    </p:animRot>
                                    <p:animRot by="-1500000">
                                      <p:cBhvr>
                                        <p:cTn id="13" dur="125" fill="hold">
                                          <p:stCondLst>
                                            <p:cond delay="250"/>
                                          </p:stCondLst>
                                        </p:cTn>
                                        <p:tgtEl>
                                          <p:spTgt spid="3">
                                            <p:txEl>
                                              <p:pRg st="0" end="0"/>
                                            </p:txEl>
                                          </p:spTgt>
                                        </p:tgtEl>
                                        <p:attrNameLst>
                                          <p:attrName>r</p:attrName>
                                        </p:attrNameLst>
                                      </p:cBhvr>
                                    </p:animRot>
                                    <p:animRot by="1500000">
                                      <p:cBhvr>
                                        <p:cTn id="14" dur="125" fill="hold">
                                          <p:stCondLst>
                                            <p:cond delay="375"/>
                                          </p:stCondLst>
                                        </p:cTn>
                                        <p:tgtEl>
                                          <p:spTgt spid="3">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3)</a:t>
            </a:r>
            <a:r>
              <a:rPr lang="tr-TR" dirty="0" err="1"/>
              <a:t>Duha</a:t>
            </a:r>
            <a:r>
              <a:rPr lang="tr-TR" dirty="0"/>
              <a:t> Namazı</a:t>
            </a:r>
          </a:p>
        </p:txBody>
      </p:sp>
      <p:sp>
        <p:nvSpPr>
          <p:cNvPr id="3" name="İçerik Yer Tutucusu 2"/>
          <p:cNvSpPr>
            <a:spLocks noGrp="1"/>
          </p:cNvSpPr>
          <p:nvPr>
            <p:ph idx="1"/>
          </p:nvPr>
        </p:nvSpPr>
        <p:spPr/>
        <p:txBody>
          <a:bodyPr/>
          <a:lstStyle/>
          <a:p>
            <a:r>
              <a:rPr lang="tr-TR" dirty="0"/>
              <a:t>Diğer adı kuşluk namazıdır. Güneş doğup biraz yükseldikten sonra 2, 4, 8 ve ya 12 rekat olarak kılınır. </a:t>
            </a:r>
            <a:r>
              <a:rPr lang="tr-TR" dirty="0" err="1"/>
              <a:t>Mendub</a:t>
            </a:r>
            <a:r>
              <a:rPr lang="tr-TR" dirty="0"/>
              <a:t> bir namazdır. Aynı zamanda Peygamber Efendimiz (</a:t>
            </a:r>
            <a:r>
              <a:rPr lang="tr-TR" dirty="0" err="1"/>
              <a:t>s.a.v</a:t>
            </a:r>
            <a:r>
              <a:rPr lang="tr-TR" dirty="0"/>
              <a:t>) daimi olarak kıldığı bir namazdır. En faziletli hali 8 rekat olarak kılındığı </a:t>
            </a:r>
            <a:r>
              <a:rPr lang="tr-TR" dirty="0" err="1"/>
              <a:t>zmandır</a:t>
            </a:r>
            <a:r>
              <a:rPr lang="tr-TR" dirty="0"/>
              <a:t>. Bu namaz kuşluk vaktinde yani yaklaşık olarak imsak vaktinden 4-5 saat sonra kılınan bir namazdır. (Bu süre imsak saatine göre değişebilir)</a:t>
            </a:r>
          </a:p>
        </p:txBody>
      </p:sp>
    </p:spTree>
    <p:extLst>
      <p:ext uri="{BB962C8B-B14F-4D97-AF65-F5344CB8AC3E}">
        <p14:creationId xmlns="" xmlns:p14="http://schemas.microsoft.com/office/powerpoint/2010/main" val="3688471475"/>
      </p:ext>
    </p:extLst>
  </p:cSld>
  <p:clrMapOvr>
    <a:masterClrMapping/>
  </p:clrMapOvr>
  <mc:AlternateContent xmlns:mc="http://schemas.openxmlformats.org/markup-compatibility/2006">
    <mc:Choice xmlns="" xmlns:p14="http://schemas.microsoft.com/office/powerpoint/2010/main" Requires="p14">
      <p:transition spd="slow" p14:dur="4400">
        <p14:honeycomb/>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additive="base">
                                        <p:cTn id="14"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4)</a:t>
            </a:r>
            <a:r>
              <a:rPr lang="tr-TR" dirty="0" err="1"/>
              <a:t>Teheccüd</a:t>
            </a:r>
            <a:r>
              <a:rPr lang="tr-TR" dirty="0"/>
              <a:t> Namazı</a:t>
            </a:r>
          </a:p>
        </p:txBody>
      </p:sp>
      <p:sp>
        <p:nvSpPr>
          <p:cNvPr id="3" name="İçerik Yer Tutucusu 2"/>
          <p:cNvSpPr>
            <a:spLocks noGrp="1"/>
          </p:cNvSpPr>
          <p:nvPr>
            <p:ph idx="1"/>
          </p:nvPr>
        </p:nvSpPr>
        <p:spPr/>
        <p:txBody>
          <a:bodyPr>
            <a:normAutofit fontScale="92500"/>
          </a:bodyPr>
          <a:lstStyle/>
          <a:p>
            <a:r>
              <a:rPr lang="tr-TR" dirty="0"/>
              <a:t>Yatsı namazını kıldıktan sonra daha uyumadan ve ya uyuduktan sonra sabaha varmadan kılınan namaza denir. 2’şer rekat olarak 2, 4, 6, 8, rekat olarak kılınabilir. Salat-ı </a:t>
            </a:r>
            <a:r>
              <a:rPr lang="tr-TR" dirty="0" err="1"/>
              <a:t>Leyn</a:t>
            </a:r>
            <a:r>
              <a:rPr lang="tr-TR" dirty="0"/>
              <a:t> yani gece namazı demektir. Eğer bir miktar uyuduktan sonra kılınırsa </a:t>
            </a:r>
            <a:r>
              <a:rPr lang="tr-TR" dirty="0" err="1"/>
              <a:t>Teheccüd</a:t>
            </a:r>
            <a:r>
              <a:rPr lang="tr-TR" dirty="0"/>
              <a:t> adını alır. Uyuyup tekrar uyanarak gecenin 4te 3ünde herhangi bir zamanda kılınması daha hayırlı ve faziletlidir. Çünkü gece uykusu en tatlı uykulardandır ve o vakitteki uykuyu bırakıp namaz kılmak daha hayırlıdır. Peygamber </a:t>
            </a:r>
            <a:r>
              <a:rPr lang="tr-TR" dirty="0" err="1"/>
              <a:t>Efendimiz’in</a:t>
            </a:r>
            <a:r>
              <a:rPr lang="tr-TR" dirty="0"/>
              <a:t> (</a:t>
            </a:r>
            <a:r>
              <a:rPr lang="tr-TR" dirty="0" err="1"/>
              <a:t>s.a.v</a:t>
            </a:r>
            <a:r>
              <a:rPr lang="tr-TR" dirty="0"/>
              <a:t>) bırakmadan devam ettiği bir namazdır. Kılamayacağı zamanlarda oturarak kılardı.</a:t>
            </a:r>
          </a:p>
          <a:p>
            <a:r>
              <a:rPr lang="tr-TR" dirty="0"/>
              <a:t>Bir kimse adet haline getirdiği </a:t>
            </a:r>
            <a:r>
              <a:rPr lang="tr-TR" dirty="0" err="1"/>
              <a:t>Teheccüd</a:t>
            </a:r>
            <a:r>
              <a:rPr lang="tr-TR" dirty="0"/>
              <a:t> namazını adet haline getirdiyse onu özür olmaksızın asla bırakmamalıdır. Çünkü Allah katında amellerin en sevimlisi az bile olsa devamlı olanıdır.</a:t>
            </a:r>
          </a:p>
        </p:txBody>
      </p:sp>
    </p:spTree>
    <p:extLst>
      <p:ext uri="{BB962C8B-B14F-4D97-AF65-F5344CB8AC3E}">
        <p14:creationId xmlns="" xmlns:p14="http://schemas.microsoft.com/office/powerpoint/2010/main" val="2210700085"/>
      </p:ext>
    </p:extLst>
  </p:cSld>
  <p:clrMapOvr>
    <a:masterClrMapping/>
  </p:clrMapOvr>
  <mc:AlternateContent xmlns:mc="http://schemas.openxmlformats.org/markup-compatibility/2006">
    <mc:Choice xmlns="" xmlns:p14="http://schemas.microsoft.com/office/powerpoint/2010/main" Requires="p14">
      <p:transition spd="slow" p14:dur="4400">
        <p14:honeycomb/>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Effect transition="in" filter="fade">
                                      <p:cBhvr>
                                        <p:cTn id="25" dur="1000"/>
                                        <p:tgtEl>
                                          <p:spTgt spid="3">
                                            <p:txEl>
                                              <p:pRg st="0" end="0"/>
                                            </p:txEl>
                                          </p:spTgt>
                                        </p:tgtEl>
                                      </p:cBhvr>
                                    </p:animEffect>
                                    <p:anim calcmode="lin" valueType="num">
                                      <p:cBhvr>
                                        <p:cTn id="26"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3">
                                            <p:txEl>
                                              <p:pRg st="1" end="1"/>
                                            </p:txEl>
                                          </p:spTgt>
                                        </p:tgtEl>
                                        <p:attrNameLst>
                                          <p:attrName>style.visibility</p:attrName>
                                        </p:attrNameLst>
                                      </p:cBhvr>
                                      <p:to>
                                        <p:strVal val="visible"/>
                                      </p:to>
                                    </p:set>
                                    <p:animEffect transition="in" filter="fade">
                                      <p:cBhvr>
                                        <p:cTn id="32" dur="1000"/>
                                        <p:tgtEl>
                                          <p:spTgt spid="3">
                                            <p:txEl>
                                              <p:pRg st="1" end="1"/>
                                            </p:txEl>
                                          </p:spTgt>
                                        </p:tgtEl>
                                      </p:cBhvr>
                                    </p:animEffect>
                                    <p:anim calcmode="lin" valueType="num">
                                      <p:cBhvr>
                                        <p:cTn id="3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5)</a:t>
            </a:r>
            <a:r>
              <a:rPr lang="tr-TR" dirty="0" err="1"/>
              <a:t>Regaib</a:t>
            </a:r>
            <a:r>
              <a:rPr lang="tr-TR" dirty="0"/>
              <a:t> Gecesi Namazı</a:t>
            </a:r>
          </a:p>
        </p:txBody>
      </p:sp>
      <p:sp>
        <p:nvSpPr>
          <p:cNvPr id="3" name="İçerik Yer Tutucusu 2"/>
          <p:cNvSpPr>
            <a:spLocks noGrp="1"/>
          </p:cNvSpPr>
          <p:nvPr>
            <p:ph idx="1"/>
          </p:nvPr>
        </p:nvSpPr>
        <p:spPr/>
        <p:txBody>
          <a:bodyPr>
            <a:normAutofit fontScale="92500"/>
          </a:bodyPr>
          <a:lstStyle/>
          <a:p>
            <a:r>
              <a:rPr lang="tr-TR" dirty="0"/>
              <a:t>Recep ayının ilk cuma gecesi bilindiği </a:t>
            </a:r>
            <a:r>
              <a:rPr lang="tr-TR" dirty="0" err="1"/>
              <a:t>üzre</a:t>
            </a:r>
            <a:r>
              <a:rPr lang="tr-TR" dirty="0"/>
              <a:t> mübarek </a:t>
            </a:r>
            <a:r>
              <a:rPr lang="tr-TR" dirty="0" err="1"/>
              <a:t>Regaib</a:t>
            </a:r>
            <a:r>
              <a:rPr lang="tr-TR" dirty="0"/>
              <a:t> Kandili gecesidir. Leyle-i </a:t>
            </a:r>
            <a:r>
              <a:rPr lang="tr-TR" dirty="0" err="1"/>
              <a:t>Regaib</a:t>
            </a:r>
            <a:r>
              <a:rPr lang="tr-TR" dirty="0"/>
              <a:t> olarak söylenir. Bazı alimlere göre bu gecede Peygamber Efendimiz (</a:t>
            </a:r>
            <a:r>
              <a:rPr lang="tr-TR" dirty="0" err="1"/>
              <a:t>s.a.v</a:t>
            </a:r>
            <a:r>
              <a:rPr lang="tr-TR" dirty="0"/>
              <a:t>) birçok manevi ahval ve ikrama kavuşmuştur. Oda yüce Allah’a şükür etmek için bu gecede 12rekatlık namaz kılarmış. Bazı rivayetlere göre de Peygamber Efendimiz (</a:t>
            </a:r>
            <a:r>
              <a:rPr lang="tr-TR" dirty="0" err="1"/>
              <a:t>s.a.v</a:t>
            </a:r>
            <a:r>
              <a:rPr lang="tr-TR" dirty="0"/>
              <a:t>.) anne rahmine bu gece de düşmüş olabilir. Fakat doğumundan geriye doğru hesaplanırsa o geceye denk gelmemiş olduğu ortaya çıkıyor. Sebebi ne olursa olsun bu gece çok mübarek bir gecedir. </a:t>
            </a:r>
            <a:r>
              <a:rPr lang="tr-TR" dirty="0" err="1"/>
              <a:t>Regaib</a:t>
            </a:r>
            <a:r>
              <a:rPr lang="tr-TR" dirty="0"/>
              <a:t> kelimesinin anlamı değeri çok olan, bağış, ihsan, ikram ve nefis şeyler demektir. Bu gecede toplanıp (çağrı yapıp başkalarına haber vererek) namaz kılmak </a:t>
            </a:r>
            <a:r>
              <a:rPr lang="tr-TR" dirty="0" err="1"/>
              <a:t>bid’at</a:t>
            </a:r>
            <a:r>
              <a:rPr lang="tr-TR" dirty="0"/>
              <a:t> yani harama yakın olan davranış sayılmaktadır. Fakat bir yerde habersiz olarak bulunan 2, 3 kimsenin cemaat oluşturarak namaz kılması caiz sayılmaktadır</a:t>
            </a:r>
          </a:p>
        </p:txBody>
      </p:sp>
    </p:spTree>
    <p:extLst>
      <p:ext uri="{BB962C8B-B14F-4D97-AF65-F5344CB8AC3E}">
        <p14:creationId xmlns="" xmlns:p14="http://schemas.microsoft.com/office/powerpoint/2010/main" val="4244701712"/>
      </p:ext>
    </p:extLst>
  </p:cSld>
  <p:clrMapOvr>
    <a:masterClrMapping/>
  </p:clrMapOvr>
  <mc:AlternateContent xmlns:mc="http://schemas.openxmlformats.org/markup-compatibility/2006">
    <mc:Choice xmlns="" xmlns:p14="http://schemas.microsoft.com/office/powerpoint/2010/main" Requires="p14">
      <p:transition spd="slow" p14:dur="4400">
        <p14:honeycomb/>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xit" presetSubtype="0" fill="hold" grpId="0" nodeType="clickEffect">
                                  <p:stCondLst>
                                    <p:cond delay="0"/>
                                  </p:stCondLst>
                                  <p:childTnLst>
                                    <p:animEffect transition="out" filter="wipe(down)">
                                      <p:cBhvr>
                                        <p:cTn id="6" dur="180" accel="50000">
                                          <p:stCondLst>
                                            <p:cond delay="1820"/>
                                          </p:stCondLst>
                                        </p:cTn>
                                        <p:tgtEl>
                                          <p:spTgt spid="2"/>
                                        </p:tgtEl>
                                      </p:cBhvr>
                                    </p:animEffect>
                                    <p:anim calcmode="lin" valueType="num">
                                      <p:cBhvr>
                                        <p:cTn id="7" dur="1822" tmFilter="0,0; 0.14,0.31; 0.43,0.73; 0.71,0.91; 1.0,1.0">
                                          <p:stCondLst>
                                            <p:cond delay="0"/>
                                          </p:stCondLst>
                                        </p:cTn>
                                        <p:tgtEl>
                                          <p:spTgt spid="2"/>
                                        </p:tgtEl>
                                        <p:attrNameLst>
                                          <p:attrName>ppt_x</p:attrName>
                                        </p:attrNameLst>
                                      </p:cBhvr>
                                      <p:tavLst>
                                        <p:tav tm="0">
                                          <p:val>
                                            <p:strVal val="ppt_x"/>
                                          </p:val>
                                        </p:tav>
                                        <p:tav tm="100000">
                                          <p:val>
                                            <p:strVal val="#ppt_x+0.25"/>
                                          </p:val>
                                        </p:tav>
                                      </p:tavLst>
                                    </p:anim>
                                    <p:anim calcmode="lin" valueType="num">
                                      <p:cBhvr>
                                        <p:cTn id="8" dur="178">
                                          <p:stCondLst>
                                            <p:cond delay="1822"/>
                                          </p:stCondLst>
                                        </p:cTn>
                                        <p:tgtEl>
                                          <p:spTgt spid="2"/>
                                        </p:tgtEl>
                                        <p:attrNameLst>
                                          <p:attrName>ppt_x</p:attrName>
                                        </p:attrNameLst>
                                      </p:cBhvr>
                                      <p:tavLst>
                                        <p:tav tm="0">
                                          <p:val>
                                            <p:strVal val="ppt_x"/>
                                          </p:val>
                                        </p:tav>
                                        <p:tav tm="100000">
                                          <p:val>
                                            <p:strVal val="ppt_x"/>
                                          </p:val>
                                        </p:tav>
                                      </p:tavLst>
                                    </p:anim>
                                    <p:anim calcmode="lin" valueType="num">
                                      <p:cBhvr>
                                        <p:cTn id="9" dur="664" tmFilter="0.0,0.0;0.25,0.07;0.50,0.2;0.75,0.467;1.0,1.0">
                                          <p:stCondLst>
                                            <p:cond delay="0"/>
                                          </p:stCondLst>
                                        </p:cTn>
                                        <p:tgtEl>
                                          <p:spTgt spid="2"/>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13" dur="180" accel="50000">
                                          <p:stCondLst>
                                            <p:cond delay="1820"/>
                                          </p:stCondLst>
                                        </p:cTn>
                                        <p:tgtEl>
                                          <p:spTgt spid="2"/>
                                        </p:tgtEl>
                                        <p:attrNameLst>
                                          <p:attrName>ppt_y</p:attrName>
                                        </p:attrNameLst>
                                      </p:cBhvr>
                                      <p:tavLst>
                                        <p:tav tm="0">
                                          <p:val>
                                            <p:strVal val="ppt_y"/>
                                          </p:val>
                                        </p:tav>
                                        <p:tav tm="100000">
                                          <p:val>
                                            <p:strVal val="ppt_y+ppt_h"/>
                                          </p:val>
                                        </p:tav>
                                      </p:tavLst>
                                    </p:anim>
                                    <p:animScale>
                                      <p:cBhvr>
                                        <p:cTn id="14" dur="26">
                                          <p:stCondLst>
                                            <p:cond delay="620"/>
                                          </p:stCondLst>
                                        </p:cTn>
                                        <p:tgtEl>
                                          <p:spTgt spid="2"/>
                                        </p:tgtEl>
                                      </p:cBhvr>
                                      <p:to x="100000" y="60000"/>
                                    </p:animScale>
                                    <p:animScale>
                                      <p:cBhvr>
                                        <p:cTn id="15" dur="166" decel="50000">
                                          <p:stCondLst>
                                            <p:cond delay="646"/>
                                          </p:stCondLst>
                                        </p:cTn>
                                        <p:tgtEl>
                                          <p:spTgt spid="2"/>
                                        </p:tgtEl>
                                      </p:cBhvr>
                                      <p:to x="100000" y="100000"/>
                                    </p:animScale>
                                    <p:animScale>
                                      <p:cBhvr>
                                        <p:cTn id="16" dur="26">
                                          <p:stCondLst>
                                            <p:cond delay="1312"/>
                                          </p:stCondLst>
                                        </p:cTn>
                                        <p:tgtEl>
                                          <p:spTgt spid="2"/>
                                        </p:tgtEl>
                                      </p:cBhvr>
                                      <p:to x="100000" y="80000"/>
                                    </p:animScale>
                                    <p:animScale>
                                      <p:cBhvr>
                                        <p:cTn id="17" dur="166" decel="50000">
                                          <p:stCondLst>
                                            <p:cond delay="1338"/>
                                          </p:stCondLst>
                                        </p:cTn>
                                        <p:tgtEl>
                                          <p:spTgt spid="2"/>
                                        </p:tgtEl>
                                      </p:cBhvr>
                                      <p:to x="100000" y="100000"/>
                                    </p:animScale>
                                    <p:animScale>
                                      <p:cBhvr>
                                        <p:cTn id="18" dur="26">
                                          <p:stCondLst>
                                            <p:cond delay="1642"/>
                                          </p:stCondLst>
                                        </p:cTn>
                                        <p:tgtEl>
                                          <p:spTgt spid="2"/>
                                        </p:tgtEl>
                                      </p:cBhvr>
                                      <p:to x="100000" y="90000"/>
                                    </p:animScale>
                                    <p:animScale>
                                      <p:cBhvr>
                                        <p:cTn id="19" dur="166" decel="50000">
                                          <p:stCondLst>
                                            <p:cond delay="1668"/>
                                          </p:stCondLst>
                                        </p:cTn>
                                        <p:tgtEl>
                                          <p:spTgt spid="2"/>
                                        </p:tgtEl>
                                      </p:cBhvr>
                                      <p:to x="100000" y="100000"/>
                                    </p:animScale>
                                    <p:animScale>
                                      <p:cBhvr>
                                        <p:cTn id="20" dur="26">
                                          <p:stCondLst>
                                            <p:cond delay="1808"/>
                                          </p:stCondLst>
                                        </p:cTn>
                                        <p:tgtEl>
                                          <p:spTgt spid="2"/>
                                        </p:tgtEl>
                                      </p:cBhvr>
                                      <p:to x="100000" y="95000"/>
                                    </p:animScale>
                                    <p:animScale>
                                      <p:cBhvr>
                                        <p:cTn id="21" dur="166" decel="50000">
                                          <p:stCondLst>
                                            <p:cond delay="1834"/>
                                          </p:stCondLst>
                                        </p:cTn>
                                        <p:tgtEl>
                                          <p:spTgt spid="2"/>
                                        </p:tgtEl>
                                      </p:cBhvr>
                                      <p:to x="100000" y="100000"/>
                                    </p:animScale>
                                    <p:set>
                                      <p:cBhvr>
                                        <p:cTn id="22" dur="1" fill="hold">
                                          <p:stCondLst>
                                            <p:cond delay="1999"/>
                                          </p:stCondLst>
                                        </p:cTn>
                                        <p:tgtEl>
                                          <p:spTgt spid="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50" presetClass="path" presetSubtype="0" accel="50000" decel="50000" fill="hold" grpId="0" nodeType="clickEffect">
                                  <p:stCondLst>
                                    <p:cond delay="0"/>
                                  </p:stCondLst>
                                  <p:childTnLst>
                                    <p:animMotion origin="layout" path="M -1.0758E-6 -1.85185E-6 L 0.12503 -1.85185E-6 C 0.18104 -1.85185E-6 0.25007 0.06898 0.25007 0.125 L 0.25007 0.25 " pathEditMode="relative" rAng="0" ptsTypes="AAAA">
                                      <p:cBhvr>
                                        <p:cTn id="26" dur="2000" fill="hold"/>
                                        <p:tgtEl>
                                          <p:spTgt spid="3">
                                            <p:txEl>
                                              <p:pRg st="0" end="0"/>
                                            </p:txEl>
                                          </p:spTgt>
                                        </p:tgtEl>
                                        <p:attrNameLst>
                                          <p:attrName>ppt_x</p:attrName>
                                          <p:attrName>ppt_y</p:attrName>
                                        </p:attrNameLst>
                                      </p:cBhvr>
                                      <p:rCtr x="12503" y="12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6)</a:t>
            </a:r>
            <a:r>
              <a:rPr lang="tr-TR" dirty="0" err="1"/>
              <a:t>Mir’ac</a:t>
            </a:r>
            <a:r>
              <a:rPr lang="tr-TR" dirty="0"/>
              <a:t> Gecesi Namazı</a:t>
            </a:r>
          </a:p>
        </p:txBody>
      </p:sp>
      <p:sp>
        <p:nvSpPr>
          <p:cNvPr id="3" name="İçerik Yer Tutucusu 2"/>
          <p:cNvSpPr>
            <a:spLocks noGrp="1"/>
          </p:cNvSpPr>
          <p:nvPr>
            <p:ph idx="1"/>
          </p:nvPr>
        </p:nvSpPr>
        <p:spPr/>
        <p:txBody>
          <a:bodyPr/>
          <a:lstStyle/>
          <a:p>
            <a:r>
              <a:rPr lang="tr-TR" dirty="0" err="1"/>
              <a:t>Receb</a:t>
            </a:r>
            <a:r>
              <a:rPr lang="tr-TR" dirty="0"/>
              <a:t> ayının 27. gecesi mübarek </a:t>
            </a:r>
            <a:r>
              <a:rPr lang="tr-TR" dirty="0" err="1"/>
              <a:t>Mir’ac</a:t>
            </a:r>
            <a:r>
              <a:rPr lang="tr-TR" dirty="0"/>
              <a:t> Kandilidir. Bu gecede 12 rekat olarak nafile namaz kılmak uygun görülmüştür. 2’şer rekat olarak kılınan bir namazdır. Her rekatta Fatiha suresi ve bir sure okunarak kılınır. Sonra 100 defa ” </a:t>
            </a:r>
            <a:r>
              <a:rPr lang="tr-TR" dirty="0" err="1"/>
              <a:t>Sübhanallahi</a:t>
            </a:r>
            <a:r>
              <a:rPr lang="tr-TR" dirty="0"/>
              <a:t> </a:t>
            </a:r>
            <a:r>
              <a:rPr lang="tr-TR" dirty="0" err="1"/>
              <a:t>velhamdü</a:t>
            </a:r>
            <a:r>
              <a:rPr lang="tr-TR" dirty="0"/>
              <a:t> </a:t>
            </a:r>
            <a:r>
              <a:rPr lang="tr-TR" dirty="0" err="1"/>
              <a:t>lillahi</a:t>
            </a:r>
            <a:r>
              <a:rPr lang="tr-TR" dirty="0"/>
              <a:t> ve la ilahe </a:t>
            </a:r>
            <a:r>
              <a:rPr lang="tr-TR" dirty="0" err="1"/>
              <a:t>illallahu</a:t>
            </a:r>
            <a:r>
              <a:rPr lang="tr-TR" dirty="0"/>
              <a:t> </a:t>
            </a:r>
            <a:r>
              <a:rPr lang="tr-TR" dirty="0" err="1"/>
              <a:t>vallahu</a:t>
            </a:r>
            <a:r>
              <a:rPr lang="tr-TR" dirty="0"/>
              <a:t> </a:t>
            </a:r>
            <a:r>
              <a:rPr lang="tr-TR" dirty="0" err="1"/>
              <a:t>ekber</a:t>
            </a:r>
            <a:r>
              <a:rPr lang="tr-TR" dirty="0"/>
              <a:t>” denmeli daha sonrada 100 defa istiğfar edilmeli ve 100 defa Salat-ı Selam getirmek gerekir.</a:t>
            </a:r>
          </a:p>
        </p:txBody>
      </p:sp>
      <p:pic>
        <p:nvPicPr>
          <p:cNvPr id="4" name="Resim 3"/>
          <p:cNvPicPr>
            <a:picLocks noChangeAspect="1"/>
          </p:cNvPicPr>
          <p:nvPr/>
        </p:nvPicPr>
        <p:blipFill>
          <a:blip r:embed="rId2" cstate="print"/>
          <a:stretch>
            <a:fillRect/>
          </a:stretch>
        </p:blipFill>
        <p:spPr>
          <a:xfrm>
            <a:off x="7030516" y="4088160"/>
            <a:ext cx="3361556" cy="2160240"/>
          </a:xfrm>
          <a:prstGeom prst="rect">
            <a:avLst/>
          </a:prstGeom>
        </p:spPr>
      </p:pic>
    </p:spTree>
    <p:extLst>
      <p:ext uri="{BB962C8B-B14F-4D97-AF65-F5344CB8AC3E}">
        <p14:creationId xmlns="" xmlns:p14="http://schemas.microsoft.com/office/powerpoint/2010/main" val="2480931350"/>
      </p:ext>
    </p:extLst>
  </p:cSld>
  <p:clrMapOvr>
    <a:masterClrMapping/>
  </p:clrMapOvr>
  <mc:AlternateContent xmlns:mc="http://schemas.openxmlformats.org/markup-compatibility/2006">
    <mc:Choice xmlns="" xmlns:p14="http://schemas.microsoft.com/office/powerpoint/2010/main" Requires="p14">
      <p:transition spd="slow" p14:dur="4400">
        <p14:honeycomb/>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lstStyle/>
          <a:p>
            <a:r>
              <a:rPr lang="tr-TR" dirty="0"/>
              <a:t>Şaban ayının 15. gecesine berat gecesi denir. Bu gecede yaratılan tüm </a:t>
            </a:r>
            <a:r>
              <a:rPr lang="tr-TR" dirty="0" err="1"/>
              <a:t>malukatların</a:t>
            </a:r>
            <a:r>
              <a:rPr lang="tr-TR" dirty="0"/>
              <a:t> bir dahaki Berat kandiline kadar geçirecekleri 1 sene boyunca olan rızıklarına, zengin veya fakir, aziz ve ya celil, diriltilip öleceklerine, ecellerine ve bunun gibi birçok şey hakkında meleklere bilgi verileceği bilinmektedir. Bu yüzden bu geceyi çok </a:t>
            </a:r>
            <a:r>
              <a:rPr lang="tr-TR" dirty="0" err="1"/>
              <a:t>maneviyatlı</a:t>
            </a:r>
            <a:r>
              <a:rPr lang="tr-TR" dirty="0"/>
              <a:t> ve </a:t>
            </a:r>
            <a:r>
              <a:rPr lang="tr-TR" dirty="0" err="1"/>
              <a:t>huş’u</a:t>
            </a:r>
            <a:r>
              <a:rPr lang="tr-TR" dirty="0"/>
              <a:t> içinde geçirmek gerekir. Fakat bu geceye özgü </a:t>
            </a:r>
            <a:r>
              <a:rPr lang="tr-TR" dirty="0" err="1"/>
              <a:t>snnet</a:t>
            </a:r>
            <a:r>
              <a:rPr lang="tr-TR" dirty="0"/>
              <a:t> olan bir namaz yoktur. Bu gecede kılınan namaza </a:t>
            </a:r>
            <a:r>
              <a:rPr lang="tr-TR" dirty="0" err="1"/>
              <a:t>Salatü</a:t>
            </a:r>
            <a:r>
              <a:rPr lang="tr-TR" dirty="0"/>
              <a:t>-l </a:t>
            </a:r>
            <a:r>
              <a:rPr lang="tr-TR" dirty="0" err="1"/>
              <a:t>Hayr</a:t>
            </a:r>
            <a:r>
              <a:rPr lang="tr-TR" dirty="0"/>
              <a:t> yani Hayır Namazı denmiştir. Bu namaz bir çok rivayete göre 100 rekattır. Her rekatta 1 Fatiha suresi ve arkasından 10 tane İhlas suresi okunmalıdır.</a:t>
            </a:r>
          </a:p>
        </p:txBody>
      </p:sp>
      <p:sp>
        <p:nvSpPr>
          <p:cNvPr id="5" name="Unvan 4"/>
          <p:cNvSpPr>
            <a:spLocks noGrp="1"/>
          </p:cNvSpPr>
          <p:nvPr>
            <p:ph type="title"/>
          </p:nvPr>
        </p:nvSpPr>
        <p:spPr/>
        <p:txBody>
          <a:bodyPr/>
          <a:lstStyle/>
          <a:p>
            <a:r>
              <a:rPr lang="tr-TR" dirty="0"/>
              <a:t>7)Berat Gecesi Namazı</a:t>
            </a:r>
          </a:p>
        </p:txBody>
      </p:sp>
    </p:spTree>
    <p:extLst>
      <p:ext uri="{BB962C8B-B14F-4D97-AF65-F5344CB8AC3E}">
        <p14:creationId xmlns="" xmlns:p14="http://schemas.microsoft.com/office/powerpoint/2010/main" val="4061930526"/>
      </p:ext>
    </p:extLst>
  </p:cSld>
  <p:clrMapOvr>
    <a:masterClrMapping/>
  </p:clrMapOvr>
  <mc:AlternateContent xmlns:mc="http://schemas.openxmlformats.org/markup-compatibility/2006">
    <mc:Choice xmlns="" xmlns:p14="http://schemas.microsoft.com/office/powerpoint/2010/main" Requires="p14">
      <p:transition spd="slow" p14:dur="4400">
        <p14:honeycomb/>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tripedBorder_16x9_TP102801097">
  <a:themeElements>
    <a:clrScheme name="StripedBorder_16x9">
      <a:dk1>
        <a:srgbClr val="404040"/>
      </a:dk1>
      <a:lt1>
        <a:sysClr val="window" lastClr="FFFFFF"/>
      </a:lt1>
      <a:dk2>
        <a:srgbClr val="000000"/>
      </a:dk2>
      <a:lt2>
        <a:srgbClr val="DDDDDD"/>
      </a:lt2>
      <a:accent1>
        <a:srgbClr val="A6B727"/>
      </a:accent1>
      <a:accent2>
        <a:srgbClr val="DF5327"/>
      </a:accent2>
      <a:accent3>
        <a:srgbClr val="FE9E00"/>
      </a:accent3>
      <a:accent4>
        <a:srgbClr val="418AB3"/>
      </a:accent4>
      <a:accent5>
        <a:srgbClr val="D9D66D"/>
      </a:accent5>
      <a:accent6>
        <a:srgbClr val="838383"/>
      </a:accent6>
      <a:hlink>
        <a:srgbClr val="F59E00"/>
      </a:hlink>
      <a:folHlink>
        <a:srgbClr val="B2B2B2"/>
      </a:folHlink>
    </a:clrScheme>
    <a:fontScheme name="StripedBorder_16x9">
      <a:majorFont>
        <a:latin typeface="Euphemia"/>
        <a:ea typeface=""/>
        <a:cs typeface=""/>
      </a:majorFont>
      <a:minorFont>
        <a:latin typeface="Euphemia"/>
        <a:ea typeface=""/>
        <a:cs typeface=""/>
      </a:minorFont>
    </a:fontScheme>
    <a:fmtScheme name="Essential">
      <a:fillStyleLst>
        <a:solidFill>
          <a:schemeClr val="phClr"/>
        </a:solidFill>
        <a:gradFill rotWithShape="1">
          <a:gsLst>
            <a:gs pos="0">
              <a:schemeClr val="phClr">
                <a:tint val="60000"/>
                <a:satMod val="250000"/>
              </a:schemeClr>
            </a:gs>
            <a:gs pos="35000">
              <a:schemeClr val="phClr">
                <a:tint val="47000"/>
                <a:satMod val="275000"/>
              </a:schemeClr>
            </a:gs>
            <a:gs pos="100000">
              <a:schemeClr val="phClr">
                <a:tint val="25000"/>
                <a:satMod val="300000"/>
              </a:schemeClr>
            </a:gs>
          </a:gsLst>
          <a:lin ang="16200000" scaled="1"/>
        </a:gradFill>
        <a:solidFill>
          <a:schemeClr val="phClr">
            <a:satMod val="110000"/>
          </a:schemeClr>
        </a:solidFill>
      </a:fillStyleLst>
      <a:lnStyleLst>
        <a:ln w="12700" cap="flat" cmpd="sng" algn="ctr">
          <a:solidFill>
            <a:schemeClr val="phClr">
              <a:shade val="95000"/>
              <a:satMod val="105000"/>
            </a:schemeClr>
          </a:solidFill>
          <a:miter lim="800000"/>
        </a:ln>
        <a:ln w="28575" cap="flat" cmpd="sng" algn="ctr">
          <a:solidFill>
            <a:schemeClr val="phClr"/>
          </a:solidFill>
          <a:miter lim="800000"/>
        </a:ln>
        <a:ln w="41275" cap="flat" cmpd="sng" algn="ctr">
          <a:solidFill>
            <a:schemeClr val="phClr"/>
          </a:solidFill>
          <a:miter lim="800000"/>
        </a:ln>
      </a:lnStyleLst>
      <a:effectStyleLst>
        <a:effectStyle>
          <a:effectLst/>
        </a:effectStyle>
        <a:effectStyle>
          <a:effectLst>
            <a:outerShdw blurRad="39999" dist="23000" algn="bl" rotWithShape="0">
              <a:srgbClr val="000000">
                <a:alpha val="40000"/>
              </a:srgbClr>
            </a:outerShdw>
          </a:effectLst>
        </a:effectStyle>
        <a:effectStyle>
          <a:effectLst>
            <a:outerShdw blurRad="38100" dist="19050" algn="bl" rotWithShape="0">
              <a:srgbClr val="000000">
                <a:alpha val="60000"/>
              </a:srgbClr>
            </a:outerShdw>
          </a:effectLst>
          <a:scene3d>
            <a:camera prst="orthographicFront">
              <a:rot lat="0" lon="0" rev="0"/>
            </a:camera>
            <a:lightRig rig="balanced" dir="l"/>
          </a:scene3d>
          <a:sp3d prstMaterial="plastic">
            <a:bevelT w="38100" h="3175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blipFill rotWithShape="1">
          <a:blip xmlns:r="http://schemas.openxmlformats.org/officeDocument/2006/relationships" r:embed="rId1">
            <a:duotone>
              <a:schemeClr val="phClr">
                <a:shade val="12000"/>
                <a:satMod val="240000"/>
              </a:schemeClr>
              <a:schemeClr val="phClr">
                <a:tint val="98000"/>
              </a:schemeClr>
            </a:duotone>
          </a:blip>
          <a:tile tx="0" ty="0" sx="100000" sy="100000" flip="none" algn="ctr"/>
        </a:blip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28575"/>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defRPr sz="2400"/>
        </a:defPPr>
      </a:lstStyle>
    </a:txDef>
  </a:objectDefaults>
  <a:extraClrSchemeLst/>
</a:theme>
</file>

<file path=ppt/theme/theme2.xml><?xml version="1.0" encoding="utf-8"?>
<a:theme xmlns:a="http://schemas.openxmlformats.org/drawingml/2006/main" name="Office Theme">
  <a:themeElements>
    <a:clrScheme name="StripedBorder_16x9">
      <a:dk1>
        <a:srgbClr val="404040"/>
      </a:dk1>
      <a:lt1>
        <a:sysClr val="window" lastClr="FFFFFF"/>
      </a:lt1>
      <a:dk2>
        <a:srgbClr val="000000"/>
      </a:dk2>
      <a:lt2>
        <a:srgbClr val="DDDDDD"/>
      </a:lt2>
      <a:accent1>
        <a:srgbClr val="A6B727"/>
      </a:accent1>
      <a:accent2>
        <a:srgbClr val="DF5327"/>
      </a:accent2>
      <a:accent3>
        <a:srgbClr val="FE9E00"/>
      </a:accent3>
      <a:accent4>
        <a:srgbClr val="418AB3"/>
      </a:accent4>
      <a:accent5>
        <a:srgbClr val="D9D66D"/>
      </a:accent5>
      <a:accent6>
        <a:srgbClr val="838383"/>
      </a:accent6>
      <a:hlink>
        <a:srgbClr val="F59E00"/>
      </a:hlink>
      <a:folHlink>
        <a:srgbClr val="B2B2B2"/>
      </a:folHlink>
    </a:clrScheme>
    <a:fontScheme name="StripedBorder_16x9">
      <a:majorFont>
        <a:latin typeface="Euphemia"/>
        <a:ea typeface=""/>
        <a:cs typeface=""/>
      </a:majorFont>
      <a:minorFont>
        <a:latin typeface="Euphemia"/>
        <a:ea typeface=""/>
        <a:cs typeface=""/>
      </a:minorFont>
    </a:fontScheme>
    <a:fmtScheme name="Essential">
      <a:fillStyleLst>
        <a:solidFill>
          <a:schemeClr val="phClr"/>
        </a:solidFill>
        <a:gradFill rotWithShape="1">
          <a:gsLst>
            <a:gs pos="0">
              <a:schemeClr val="phClr">
                <a:tint val="60000"/>
                <a:satMod val="250000"/>
              </a:schemeClr>
            </a:gs>
            <a:gs pos="35000">
              <a:schemeClr val="phClr">
                <a:tint val="47000"/>
                <a:satMod val="275000"/>
              </a:schemeClr>
            </a:gs>
            <a:gs pos="100000">
              <a:schemeClr val="phClr">
                <a:tint val="25000"/>
                <a:satMod val="300000"/>
              </a:schemeClr>
            </a:gs>
          </a:gsLst>
          <a:lin ang="16200000" scaled="1"/>
        </a:gradFill>
        <a:solidFill>
          <a:schemeClr val="phClr">
            <a:satMod val="110000"/>
          </a:schemeClr>
        </a:solidFill>
      </a:fillStyleLst>
      <a:lnStyleLst>
        <a:ln w="12700" cap="flat" cmpd="sng" algn="ctr">
          <a:solidFill>
            <a:schemeClr val="phClr">
              <a:shade val="95000"/>
              <a:satMod val="105000"/>
            </a:schemeClr>
          </a:solidFill>
          <a:miter lim="800000"/>
        </a:ln>
        <a:ln w="28575" cap="flat" cmpd="sng" algn="ctr">
          <a:solidFill>
            <a:schemeClr val="phClr"/>
          </a:solidFill>
          <a:miter lim="800000"/>
        </a:ln>
        <a:ln w="41275" cap="flat" cmpd="sng" algn="ctr">
          <a:solidFill>
            <a:schemeClr val="phClr"/>
          </a:solidFill>
          <a:miter lim="800000"/>
        </a:ln>
      </a:lnStyleLst>
      <a:effectStyleLst>
        <a:effectStyle>
          <a:effectLst/>
        </a:effectStyle>
        <a:effectStyle>
          <a:effectLst>
            <a:outerShdw blurRad="39999" dist="23000" algn="bl" rotWithShape="0">
              <a:srgbClr val="000000">
                <a:alpha val="40000"/>
              </a:srgbClr>
            </a:outerShdw>
          </a:effectLst>
        </a:effectStyle>
        <a:effectStyle>
          <a:effectLst>
            <a:outerShdw blurRad="38100" dist="19050" algn="bl" rotWithShape="0">
              <a:srgbClr val="000000">
                <a:alpha val="60000"/>
              </a:srgbClr>
            </a:outerShdw>
          </a:effectLst>
          <a:scene3d>
            <a:camera prst="orthographicFront">
              <a:rot lat="0" lon="0" rev="0"/>
            </a:camera>
            <a:lightRig rig="balanced" dir="l"/>
          </a:scene3d>
          <a:sp3d prstMaterial="plastic">
            <a:bevelT w="38100" h="3175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StripedBorder_16x9">
      <a:dk1>
        <a:srgbClr val="404040"/>
      </a:dk1>
      <a:lt1>
        <a:sysClr val="window" lastClr="FFFFFF"/>
      </a:lt1>
      <a:dk2>
        <a:srgbClr val="000000"/>
      </a:dk2>
      <a:lt2>
        <a:srgbClr val="DDDDDD"/>
      </a:lt2>
      <a:accent1>
        <a:srgbClr val="A6B727"/>
      </a:accent1>
      <a:accent2>
        <a:srgbClr val="DF5327"/>
      </a:accent2>
      <a:accent3>
        <a:srgbClr val="FE9E00"/>
      </a:accent3>
      <a:accent4>
        <a:srgbClr val="418AB3"/>
      </a:accent4>
      <a:accent5>
        <a:srgbClr val="D9D66D"/>
      </a:accent5>
      <a:accent6>
        <a:srgbClr val="838383"/>
      </a:accent6>
      <a:hlink>
        <a:srgbClr val="F59E00"/>
      </a:hlink>
      <a:folHlink>
        <a:srgbClr val="B2B2B2"/>
      </a:folHlink>
    </a:clrScheme>
    <a:fontScheme name="StripedBorder_16x9">
      <a:majorFont>
        <a:latin typeface="Euphemia"/>
        <a:ea typeface=""/>
        <a:cs typeface=""/>
      </a:majorFont>
      <a:minorFont>
        <a:latin typeface="Euphemia"/>
        <a:ea typeface=""/>
        <a:cs typeface=""/>
      </a:minorFont>
    </a:fontScheme>
    <a:fmtScheme name="Essential">
      <a:fillStyleLst>
        <a:solidFill>
          <a:schemeClr val="phClr"/>
        </a:solidFill>
        <a:gradFill rotWithShape="1">
          <a:gsLst>
            <a:gs pos="0">
              <a:schemeClr val="phClr">
                <a:tint val="60000"/>
                <a:satMod val="250000"/>
              </a:schemeClr>
            </a:gs>
            <a:gs pos="35000">
              <a:schemeClr val="phClr">
                <a:tint val="47000"/>
                <a:satMod val="275000"/>
              </a:schemeClr>
            </a:gs>
            <a:gs pos="100000">
              <a:schemeClr val="phClr">
                <a:tint val="25000"/>
                <a:satMod val="300000"/>
              </a:schemeClr>
            </a:gs>
          </a:gsLst>
          <a:lin ang="16200000" scaled="1"/>
        </a:gradFill>
        <a:solidFill>
          <a:schemeClr val="phClr">
            <a:satMod val="110000"/>
          </a:schemeClr>
        </a:solidFill>
      </a:fillStyleLst>
      <a:lnStyleLst>
        <a:ln w="12700" cap="flat" cmpd="sng" algn="ctr">
          <a:solidFill>
            <a:schemeClr val="phClr">
              <a:shade val="95000"/>
              <a:satMod val="105000"/>
            </a:schemeClr>
          </a:solidFill>
          <a:miter lim="800000"/>
        </a:ln>
        <a:ln w="28575" cap="flat" cmpd="sng" algn="ctr">
          <a:solidFill>
            <a:schemeClr val="phClr"/>
          </a:solidFill>
          <a:miter lim="800000"/>
        </a:ln>
        <a:ln w="41275" cap="flat" cmpd="sng" algn="ctr">
          <a:solidFill>
            <a:schemeClr val="phClr"/>
          </a:solidFill>
          <a:miter lim="800000"/>
        </a:ln>
      </a:lnStyleLst>
      <a:effectStyleLst>
        <a:effectStyle>
          <a:effectLst/>
        </a:effectStyle>
        <a:effectStyle>
          <a:effectLst>
            <a:outerShdw blurRad="39999" dist="23000" algn="bl" rotWithShape="0">
              <a:srgbClr val="000000">
                <a:alpha val="40000"/>
              </a:srgbClr>
            </a:outerShdw>
          </a:effectLst>
        </a:effectStyle>
        <a:effectStyle>
          <a:effectLst>
            <a:outerShdw blurRad="38100" dist="19050" algn="bl" rotWithShape="0">
              <a:srgbClr val="000000">
                <a:alpha val="60000"/>
              </a:srgbClr>
            </a:outerShdw>
          </a:effectLst>
          <a:scene3d>
            <a:camera prst="orthographicFront">
              <a:rot lat="0" lon="0" rev="0"/>
            </a:camera>
            <a:lightRig rig="balanced" dir="l"/>
          </a:scene3d>
          <a:sp3d prstMaterial="plastic">
            <a:bevelT w="38100" h="3175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6D85E5DE-FD81-49B5-BF4A-9F6573D6D73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Çizgili siyah kenarlık sunusu (geniş ekran)</Template>
  <TotalTime>0</TotalTime>
  <Words>2060</Words>
  <Application>Microsoft Office PowerPoint</Application>
  <PresentationFormat>Özel</PresentationFormat>
  <Paragraphs>54</Paragraphs>
  <Slides>24</Slides>
  <Notes>0</Notes>
  <HiddenSlides>0</HiddenSlides>
  <MMClips>0</MMClips>
  <ScaleCrop>false</ScaleCrop>
  <HeadingPairs>
    <vt:vector size="4" baseType="variant">
      <vt:variant>
        <vt:lpstr>Tema</vt:lpstr>
      </vt:variant>
      <vt:variant>
        <vt:i4>1</vt:i4>
      </vt:variant>
      <vt:variant>
        <vt:lpstr>Slayt Başlıkları</vt:lpstr>
      </vt:variant>
      <vt:variant>
        <vt:i4>24</vt:i4>
      </vt:variant>
    </vt:vector>
  </HeadingPairs>
  <TitlesOfParts>
    <vt:vector size="25" baseType="lpstr">
      <vt:lpstr>StripedBorder_16x9_TP102801097</vt:lpstr>
      <vt:lpstr>NAFİLE NAMAZLARI</vt:lpstr>
      <vt:lpstr>Nafile namazları</vt:lpstr>
      <vt:lpstr>1)Tahiyyetü’l-Mescid</vt:lpstr>
      <vt:lpstr>2)Abdest ve Gusulden Sonra Kılınan Namaz</vt:lpstr>
      <vt:lpstr>3)Duha Namazı</vt:lpstr>
      <vt:lpstr>4)Teheccüd Namazı</vt:lpstr>
      <vt:lpstr>5)Regaib Gecesi Namazı</vt:lpstr>
      <vt:lpstr>6)Mir’ac Gecesi Namazı</vt:lpstr>
      <vt:lpstr>7)Berat Gecesi Namazı</vt:lpstr>
      <vt:lpstr>8)Kadir Gecesi Namazı</vt:lpstr>
      <vt:lpstr>9)Yolculuk Namazı</vt:lpstr>
      <vt:lpstr>10) Tesbih Namazı</vt:lpstr>
      <vt:lpstr>10) Tesbih Namazı</vt:lpstr>
      <vt:lpstr>11)Tevbe Namazı</vt:lpstr>
      <vt:lpstr>12)Hacet Namazı</vt:lpstr>
      <vt:lpstr>Hacet DUASI</vt:lpstr>
      <vt:lpstr>13)İstihare Namazı</vt:lpstr>
      <vt:lpstr>İstirahe Duası</vt:lpstr>
      <vt:lpstr>14)Katil Namazı</vt:lpstr>
      <vt:lpstr>15)İstiska Namazı</vt:lpstr>
      <vt:lpstr>İstiska Duası:</vt:lpstr>
      <vt:lpstr>16)Kusuf Namazı</vt:lpstr>
      <vt:lpstr>17)Hüsuf Namazı</vt:lpstr>
      <vt:lpstr>Slayt 24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2017-04-26T11:50:11Z</dcterms:created>
  <dcterms:modified xsi:type="dcterms:W3CDTF">2017-04-27T13:32:59Z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TC028010989991</vt:lpwstr>
  </property>
</Properties>
</file>