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13C0"/>
    <a:srgbClr val="971964"/>
    <a:srgbClr val="18A81B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86" d="100"/>
          <a:sy n="86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BEC777-C50A-4AE5-87F5-FA72B5DD9604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25F1F6-7D4B-41FC-8EA5-28488AD83E5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ublic\Music\Sample%20Music\Let%20it%20be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HZM DERSİ </a:t>
            </a:r>
            <a:r>
              <a:rPr lang="tr-TR" dirty="0" smtClean="0">
                <a:solidFill>
                  <a:srgbClr val="18A81B"/>
                </a:solidFill>
              </a:rPr>
              <a:t>İSRAF </a:t>
            </a:r>
            <a:r>
              <a:rPr lang="tr-TR" dirty="0" smtClean="0">
                <a:solidFill>
                  <a:schemeClr val="tx1"/>
                </a:solidFill>
              </a:rPr>
              <a:t>VE </a:t>
            </a:r>
            <a:r>
              <a:rPr lang="tr-TR" dirty="0" smtClean="0">
                <a:solidFill>
                  <a:srgbClr val="FFCC00"/>
                </a:solidFill>
              </a:rPr>
              <a:t>ÖLÇÜLÜ BESLENME</a:t>
            </a:r>
            <a:endParaRPr lang="tr-TR" dirty="0">
              <a:solidFill>
                <a:srgbClr val="FFCC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Yunus </a:t>
            </a:r>
            <a:r>
              <a:rPr lang="tr-TR" smtClean="0"/>
              <a:t>Emre İ.H.O</a:t>
            </a:r>
            <a:endParaRPr lang="tr-TR" dirty="0" smtClean="0"/>
          </a:p>
        </p:txBody>
      </p:sp>
    </p:spTree>
  </p:cSld>
  <p:clrMapOvr>
    <a:masterClrMapping/>
  </p:clrMapOvr>
  <p:transition spd="med">
    <p:comb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Tuli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2143116"/>
            <a:ext cx="8229600" cy="114300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chemeClr val="tx1"/>
                </a:solidFill>
              </a:rPr>
              <a:t>BENİ DİNLEDİĞİN İÇİN ÇOK SAĞOL </a:t>
            </a:r>
            <a:r>
              <a:rPr lang="tr-TR" sz="6600" dirty="0" smtClean="0">
                <a:solidFill>
                  <a:srgbClr val="D713C0"/>
                </a:solidFill>
              </a:rPr>
              <a:t>İYİ DERSLER</a:t>
            </a:r>
            <a:endParaRPr lang="tr-TR" sz="6600" dirty="0">
              <a:solidFill>
                <a:srgbClr val="D713C0"/>
              </a:solidFill>
            </a:endParaRPr>
          </a:p>
        </p:txBody>
      </p:sp>
      <p:pic>
        <p:nvPicPr>
          <p:cNvPr id="4" name="Resim 44" descr="2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857364"/>
            <a:ext cx="3148034" cy="311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sim 44" descr="2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3571876"/>
            <a:ext cx="2325861" cy="2300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Metin kutusu"/>
          <p:cNvSpPr txBox="1"/>
          <p:nvPr/>
        </p:nvSpPr>
        <p:spPr>
          <a:xfrm>
            <a:off x="-1143040" y="107154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8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8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İSRAF NEDİR?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tr-TR" dirty="0" smtClean="0"/>
              <a:t>gereksiz harcama, gereksiz tüketim, savurganlık, tutumsuzluk.</a:t>
            </a:r>
          </a:p>
          <a:p>
            <a:r>
              <a:rPr lang="tr-TR" dirty="0" smtClean="0"/>
              <a:t> İSRAF halkımızca hoş görülmeyen savurganlıktır.Allah’ın da hiç sevmediği bir durumdur.Allah’ın nimetlerine saygı önemlidir ve israf da dinimizde hoş görülmeyen ve </a:t>
            </a:r>
            <a:r>
              <a:rPr lang="tr-TR" dirty="0" err="1" smtClean="0"/>
              <a:t>mantıkca</a:t>
            </a:r>
            <a:r>
              <a:rPr lang="tr-TR" dirty="0" smtClean="0"/>
              <a:t> da uyumsuz bir davranıştır.</a:t>
            </a: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sra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0"/>
            <a:ext cx="9001156" cy="6858000"/>
          </a:xfrm>
          <a:prstGeom prst="rect">
            <a:avLst/>
          </a:prstGeom>
        </p:spPr>
      </p:pic>
    </p:spTree>
  </p:cSld>
  <p:clrMapOvr>
    <a:masterClrMapping/>
  </p:clrMapOvr>
  <p:transition spd="med"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sra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86116" y="428604"/>
            <a:ext cx="8229600" cy="1143000"/>
          </a:xfrm>
        </p:spPr>
        <p:txBody>
          <a:bodyPr/>
          <a:lstStyle/>
          <a:p>
            <a:r>
              <a:rPr lang="tr-TR" dirty="0" smtClean="0"/>
              <a:t>İSRAF ETMEMEK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İsraf etmemek için paramızı,malımızı doğru yerde ve zamanda kullanmak gerekir.Çünkü Allah’ın nimetleri önemlidir savrulmaz parçalanmaz.Örneğin;paramızla bir yoksula yardım edebilir ama paramızı savurarak ihtiyacımız olmayan bir şeye para veremeyiz.Bu bir israftır.Ve daha bir çok nimetten yararlanıp paylaşmalı fakat israf etmemeliyiz.</a:t>
            </a:r>
            <a:endParaRPr lang="tr-TR" dirty="0"/>
          </a:p>
        </p:txBody>
      </p:sp>
    </p:spTree>
  </p:cSld>
  <p:clrMapOvr>
    <a:masterClrMapping/>
  </p:clrMapOvr>
  <p:transition spd="med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et it b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0" y="1000108"/>
            <a:ext cx="58579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Yarın aç </a:t>
            </a:r>
            <a:r>
              <a:rPr lang="tr-TR" sz="3200" dirty="0" err="1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olmayazağını</a:t>
            </a:r>
            <a:r>
              <a:rPr lang="tr-TR" sz="3200" dirty="0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kim söyledi ey insanoğlu…</a:t>
            </a:r>
          </a:p>
          <a:p>
            <a:endParaRPr lang="tr-TR" sz="3200" dirty="0" smtClean="0">
              <a:solidFill>
                <a:srgbClr val="9719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3200" dirty="0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Sana  nimetleri Allah yoksullara,</a:t>
            </a:r>
            <a:r>
              <a:rPr lang="tr-TR" sz="3200" dirty="0" err="1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kimsezizlere</a:t>
            </a:r>
            <a:r>
              <a:rPr lang="tr-TR" sz="3200" dirty="0" smtClean="0">
                <a:solidFill>
                  <a:srgbClr val="9719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umut ol diye gönderdi.Saçıp savur diye değil…</a:t>
            </a:r>
          </a:p>
          <a:p>
            <a:endParaRPr lang="tr-TR" sz="3200" dirty="0">
              <a:solidFill>
                <a:srgbClr val="9719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BİZ SU İÇERKEN SU BULAMAYAN ÇOCUKLAR VAR</a:t>
            </a:r>
            <a:endParaRPr lang="tr-TR" dirty="0"/>
          </a:p>
        </p:txBody>
      </p:sp>
      <p:pic>
        <p:nvPicPr>
          <p:cNvPr id="4" name="3 İçerik Yer Tutucusu" descr="052611-global-HaitiChildrenHungr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928802"/>
            <a:ext cx="7062816" cy="42862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NEDEN İSRAF EDİYORUZ?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Bu kadar anlatımdan sonra yine tabağında yemek bırakıp,beğenmediğini çöpe atıp,ihtiyacından fazla alıp çok savuranın derdi nedir?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DÜNYADAKİ HER İNSAN EŞİTTİR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Peki  neden onca insan açken bazı insanlar doya doya pahalı pahalı yemekler yiyor?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Sen sadakanı yap öyle ağzına lokmanı koy ki ALLAH seni sevsin ve O’nun </a:t>
            </a:r>
            <a:r>
              <a:rPr lang="tr-TR" dirty="0" err="1" smtClean="0">
                <a:solidFill>
                  <a:srgbClr val="FF0000"/>
                </a:solidFill>
              </a:rPr>
              <a:t>salih</a:t>
            </a:r>
            <a:r>
              <a:rPr lang="tr-TR" dirty="0" smtClean="0">
                <a:solidFill>
                  <a:srgbClr val="FF0000"/>
                </a:solidFill>
              </a:rPr>
              <a:t> kullarından ol.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ETKİLİ BİR SORU ÖRNEK (1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r>
              <a:rPr lang="tr-TR" dirty="0" smtClean="0"/>
              <a:t>Aşağıdakilerden hangisi israf değildir?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A)</a:t>
            </a:r>
            <a:r>
              <a:rPr lang="tr-TR" dirty="0" smtClean="0"/>
              <a:t>Ali’nin yemeğini bitirmemesi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B)</a:t>
            </a:r>
            <a:r>
              <a:rPr lang="tr-TR" dirty="0" smtClean="0"/>
              <a:t>Ayşe’nin yer düşürdüğü parayı almaması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C)</a:t>
            </a:r>
            <a:r>
              <a:rPr lang="tr-TR" dirty="0" smtClean="0"/>
              <a:t>Şerife defterinin yapraklarını karalayıp kullanmaması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D)</a:t>
            </a:r>
            <a:r>
              <a:rPr lang="tr-TR" dirty="0" smtClean="0"/>
              <a:t>Emre’nin boya kalemlerini kırması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E)</a:t>
            </a:r>
            <a:r>
              <a:rPr lang="tr-TR" dirty="0" smtClean="0"/>
              <a:t>Melek’in çiçekleri sulaması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F)</a:t>
            </a:r>
            <a:r>
              <a:rPr lang="tr-TR" dirty="0" smtClean="0"/>
              <a:t>Ferda’nın beslenmesini beğenmeyip de çöpe atması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133</TotalTime>
  <Words>218</Words>
  <PresentationFormat>Ekran Gösterisi (4:3)</PresentationFormat>
  <Paragraphs>25</Paragraphs>
  <Slides>10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HZM DERSİ İSRAF VE ÖLÇÜLÜ BESLENME</vt:lpstr>
      <vt:lpstr>İSRAF NEDİR?</vt:lpstr>
      <vt:lpstr>Slayt 3</vt:lpstr>
      <vt:lpstr>Slayt 4</vt:lpstr>
      <vt:lpstr>İSRAF ETMEMEK</vt:lpstr>
      <vt:lpstr>Slayt 6</vt:lpstr>
      <vt:lpstr>BİZ SU İÇERKEN SU BULAMAYAN ÇOCUKLAR VAR</vt:lpstr>
      <vt:lpstr>NEDEN İSRAF EDİYORUZ?</vt:lpstr>
      <vt:lpstr>ETKİLİ BİR SORU ÖRNEK (1</vt:lpstr>
      <vt:lpstr>BENİ DİNLEDİĞİN İÇİN ÇOK SAĞOL İYİ DERSLER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2016-12-04T13:50:31Z</dcterms:created>
  <dcterms:modified xsi:type="dcterms:W3CDTF">2016-12-15T06:36:46Z</dcterms:modified>
  <cp:category>www.sorubak.com</cp:category>
</cp:coreProperties>
</file>