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4"/>
  </p:notesMasterIdLst>
  <p:sldIdLst>
    <p:sldId id="267" r:id="rId2"/>
    <p:sldId id="257" r:id="rId3"/>
    <p:sldId id="258" r:id="rId4"/>
    <p:sldId id="265" r:id="rId5"/>
    <p:sldId id="259" r:id="rId6"/>
    <p:sldId id="260" r:id="rId7"/>
    <p:sldId id="261" r:id="rId8"/>
    <p:sldId id="262" r:id="rId9"/>
    <p:sldId id="263" r:id="rId10"/>
    <p:sldId id="264" r:id="rId11"/>
    <p:sldId id="266" r:id="rId12"/>
    <p:sldId id="268"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F2CA5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32" autoAdjust="0"/>
    <p:restoredTop sz="94660"/>
  </p:normalViewPr>
  <p:slideViewPr>
    <p:cSldViewPr>
      <p:cViewPr varScale="1">
        <p:scale>
          <a:sx n="84" d="100"/>
          <a:sy n="84" d="100"/>
        </p:scale>
        <p:origin x="-118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81D2DD-DEBE-4E00-BE18-582256A3BDE0}" type="datetimeFigureOut">
              <a:rPr lang="tr-TR" smtClean="0"/>
              <a:pPr/>
              <a:t>16.05.2017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77EAC3-DB51-4D90-921D-1B945A7742DA}"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Not:biraz  </a:t>
            </a:r>
            <a:r>
              <a:rPr lang="tr-TR" smtClean="0"/>
              <a:t>uzun olmuştur,size </a:t>
            </a:r>
            <a:r>
              <a:rPr lang="tr-TR" dirty="0" smtClean="0"/>
              <a:t>özürlerimi iletirim</a:t>
            </a:r>
            <a:endParaRPr lang="tr-TR" dirty="0"/>
          </a:p>
        </p:txBody>
      </p:sp>
      <p:sp>
        <p:nvSpPr>
          <p:cNvPr id="4" name="3 Slayt Numarası Yer Tutucusu"/>
          <p:cNvSpPr>
            <a:spLocks noGrp="1"/>
          </p:cNvSpPr>
          <p:nvPr>
            <p:ph type="sldNum" sz="quarter" idx="10"/>
          </p:nvPr>
        </p:nvSpPr>
        <p:spPr/>
        <p:txBody>
          <a:bodyPr/>
          <a:lstStyle/>
          <a:p>
            <a:fld id="{A377EAC3-DB51-4D90-921D-1B945A7742DA}" type="slidenum">
              <a:rPr lang="tr-TR" smtClean="0"/>
              <a:pPr/>
              <a:t>11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9004BCC0-7311-44B6-9C8E-A9860FFC9EA3}" type="datetimeFigureOut">
              <a:rPr lang="tr-TR" smtClean="0"/>
              <a:pPr/>
              <a:t>16.05.2017</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12DA498-C337-42A8-8279-25633B7D3197}" type="slidenum">
              <a:rPr lang="tr-TR" smtClean="0"/>
              <a:pPr/>
              <a:t>‹#›</a:t>
            </a:fld>
            <a:endParaRPr lang="tr-TR"/>
          </a:p>
        </p:txBody>
      </p:sp>
    </p:spTree>
  </p:cSld>
  <p:clrMapOvr>
    <a:masterClrMapping/>
  </p:clrMapOvr>
  <p:transition spd="med">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004BCC0-7311-44B6-9C8E-A9860FFC9EA3}" type="datetimeFigureOut">
              <a:rPr lang="tr-TR" smtClean="0"/>
              <a:pPr/>
              <a:t>16.05.2017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transition spd="med">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004BCC0-7311-44B6-9C8E-A9860FFC9EA3}" type="datetimeFigureOut">
              <a:rPr lang="tr-TR" smtClean="0"/>
              <a:pPr/>
              <a:t>16.05.2017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9004BCC0-7311-44B6-9C8E-A9860FFC9EA3}" type="datetimeFigureOut">
              <a:rPr lang="tr-TR" smtClean="0"/>
              <a:pPr/>
              <a:t>16.05.2017</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9004BCC0-7311-44B6-9C8E-A9860FFC9EA3}" type="datetimeFigureOut">
              <a:rPr lang="tr-TR" smtClean="0"/>
              <a:pPr/>
              <a:t>16.05.2017</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712DA498-C337-42A8-8279-25633B7D3197}"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9004BCC0-7311-44B6-9C8E-A9860FFC9EA3}" type="datetimeFigureOut">
              <a:rPr lang="tr-TR" smtClean="0"/>
              <a:pPr/>
              <a:t>16.05.2017</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712DA498-C337-42A8-8279-25633B7D3197}" type="slidenum">
              <a:rPr lang="tr-TR" smtClean="0"/>
              <a:pPr/>
              <a:t>‹#›</a:t>
            </a:fld>
            <a:endParaRPr lang="tr-TR"/>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9004BCC0-7311-44B6-9C8E-A9860FFC9EA3}" type="datetimeFigureOut">
              <a:rPr lang="tr-TR" smtClean="0"/>
              <a:pPr/>
              <a:t>16.05.2017</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712DA498-C337-42A8-8279-25633B7D3197}"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9004BCC0-7311-44B6-9C8E-A9860FFC9EA3}" type="datetimeFigureOut">
              <a:rPr lang="tr-TR" smtClean="0"/>
              <a:pPr/>
              <a:t>16.05.2017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12DA498-C337-42A8-8279-25633B7D3197}" type="slidenum">
              <a:rPr lang="tr-TR" smtClean="0"/>
              <a:pPr/>
              <a:t>‹#›</a:t>
            </a:fld>
            <a:endParaRPr lang="tr-TR"/>
          </a:p>
        </p:txBody>
      </p:sp>
    </p:spTree>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9004BCC0-7311-44B6-9C8E-A9860FFC9EA3}" type="datetimeFigureOut">
              <a:rPr lang="tr-TR" smtClean="0"/>
              <a:pPr/>
              <a:t>16.05.2017</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712DA498-C337-42A8-8279-25633B7D3197}" type="slidenum">
              <a:rPr lang="tr-TR" smtClean="0"/>
              <a:pPr/>
              <a:t>‹#›</a:t>
            </a:fld>
            <a:endParaRPr lang="tr-TR"/>
          </a:p>
        </p:txBody>
      </p:sp>
    </p:spTree>
  </p:cSld>
  <p:clrMapOvr>
    <a:masterClrMapping/>
  </p:clrMapOvr>
  <p:transition spd="med">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9004BCC0-7311-44B6-9C8E-A9860FFC9EA3}" type="datetimeFigureOut">
              <a:rPr lang="tr-TR" smtClean="0"/>
              <a:pPr/>
              <a:t>16.05.2017</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712DA498-C337-42A8-8279-25633B7D3197}"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9004BCC0-7311-44B6-9C8E-A9860FFC9EA3}" type="datetimeFigureOut">
              <a:rPr lang="tr-TR" smtClean="0"/>
              <a:pPr/>
              <a:t>16.05.2017</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712DA498-C337-42A8-8279-25633B7D3197}"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9004BCC0-7311-44B6-9C8E-A9860FFC9EA3}" type="datetimeFigureOut">
              <a:rPr lang="tr-TR" smtClean="0"/>
              <a:pPr/>
              <a:t>16.05.2017</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12DA498-C337-42A8-8279-25633B7D3197}"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med">
    <p:fade thruBlk="1"/>
  </p:transition>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www.egitimhane.com/" TargetMode="External"/><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8.xml"/><Relationship Id="rId1" Type="http://schemas.openxmlformats.org/officeDocument/2006/relationships/video" Target="file:///C:\Users\pc\Downloads\-THANKS%20FOR%20WATCHING-%20OUTRO!!.mp4"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357158" y="428604"/>
            <a:ext cx="8062912" cy="1470025"/>
          </a:xfrm>
        </p:spPr>
        <p:txBody>
          <a:bodyPr/>
          <a:lstStyle/>
          <a:p>
            <a:r>
              <a:rPr lang="tr-TR" dirty="0" err="1" smtClean="0"/>
              <a:t>Hz.MUHAMMED’İN</a:t>
            </a:r>
            <a:r>
              <a:rPr lang="tr-TR" dirty="0" smtClean="0"/>
              <a:t> HAYATI</a:t>
            </a:r>
            <a:endParaRPr lang="tr-TR" dirty="0"/>
          </a:p>
        </p:txBody>
      </p:sp>
      <p:sp>
        <p:nvSpPr>
          <p:cNvPr id="3" name="2 Alt Başlık"/>
          <p:cNvSpPr>
            <a:spLocks noGrp="1"/>
          </p:cNvSpPr>
          <p:nvPr>
            <p:ph type="subTitle" idx="1"/>
          </p:nvPr>
        </p:nvSpPr>
        <p:spPr>
          <a:xfrm>
            <a:off x="428596" y="2143116"/>
            <a:ext cx="8062912" cy="4143404"/>
          </a:xfrm>
        </p:spPr>
        <p:txBody>
          <a:bodyPr>
            <a:noAutofit/>
          </a:bodyPr>
          <a:lstStyle/>
          <a:p>
            <a:r>
              <a:rPr lang="tr-TR" sz="4800" dirty="0" smtClean="0">
                <a:solidFill>
                  <a:schemeClr val="accent1"/>
                </a:solidFill>
                <a:latin typeface="Algerian" pitchFamily="82" charset="0"/>
              </a:rPr>
              <a:t>MTG</a:t>
            </a:r>
          </a:p>
          <a:p>
            <a:r>
              <a:rPr lang="tr-TR" sz="4800" dirty="0" smtClean="0">
                <a:solidFill>
                  <a:schemeClr val="tx1"/>
                </a:solidFill>
                <a:latin typeface="Algerian" pitchFamily="82" charset="0"/>
              </a:rPr>
              <a:t>684</a:t>
            </a:r>
          </a:p>
          <a:p>
            <a:r>
              <a:rPr lang="tr-TR" sz="4800" dirty="0" smtClean="0">
                <a:solidFill>
                  <a:schemeClr val="tx1"/>
                </a:solidFill>
                <a:latin typeface="Algerian" pitchFamily="82" charset="0"/>
              </a:rPr>
              <a:t>6/C</a:t>
            </a:r>
          </a:p>
          <a:p>
            <a:r>
              <a:rPr lang="tr-TR" sz="4800" dirty="0" smtClean="0">
                <a:solidFill>
                  <a:srgbClr val="FFFFFF"/>
                </a:solidFill>
                <a:latin typeface="Algerian" pitchFamily="82" charset="0"/>
              </a:rPr>
              <a:t>WHİTE</a:t>
            </a:r>
            <a:r>
              <a:rPr lang="tr-TR" sz="4800" dirty="0" smtClean="0">
                <a:solidFill>
                  <a:srgbClr val="F2CA58"/>
                </a:solidFill>
                <a:latin typeface="Algerian" pitchFamily="82" charset="0"/>
              </a:rPr>
              <a:t>-</a:t>
            </a:r>
            <a:r>
              <a:rPr lang="tr-TR" sz="4800" dirty="0" smtClean="0">
                <a:solidFill>
                  <a:srgbClr val="000000"/>
                </a:solidFill>
                <a:latin typeface="Algerian" pitchFamily="82" charset="0"/>
              </a:rPr>
              <a:t>DARK</a:t>
            </a:r>
            <a:endParaRPr lang="tr-TR" sz="4800" dirty="0">
              <a:solidFill>
                <a:srgbClr val="000000"/>
              </a:solidFill>
              <a:latin typeface="Algerian" pitchFamily="82" charset="0"/>
            </a:endParaRPr>
          </a:p>
        </p:txBody>
      </p:sp>
      <p:sp>
        <p:nvSpPr>
          <p:cNvPr id="4" name="3 Dikey Kaydırma"/>
          <p:cNvSpPr/>
          <p:nvPr/>
        </p:nvSpPr>
        <p:spPr>
          <a:xfrm>
            <a:off x="1071538" y="785794"/>
            <a:ext cx="7429552" cy="1285884"/>
          </a:xfrm>
          <a:prstGeom prst="verticalScroll">
            <a:avLst/>
          </a:prstGeom>
        </p:spPr>
        <p:style>
          <a:lnRef idx="3">
            <a:schemeClr val="lt1"/>
          </a:lnRef>
          <a:fillRef idx="1">
            <a:schemeClr val="dk1"/>
          </a:fillRef>
          <a:effectRef idx="1">
            <a:schemeClr val="dk1"/>
          </a:effectRef>
          <a:fontRef idx="minor">
            <a:schemeClr val="lt1"/>
          </a:fontRef>
        </p:style>
        <p:txBody>
          <a:bodyPr rtlCol="0" anchor="ctr"/>
          <a:lstStyle/>
          <a:p>
            <a:pPr algn="ctr"/>
            <a:r>
              <a:rPr lang="tr-TR" sz="4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lgerian" pitchFamily="82" charset="0"/>
              </a:rPr>
              <a:t>Hz.MUHAMMED’İN</a:t>
            </a:r>
            <a:r>
              <a:rPr lang="tr-TR"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lgerian" pitchFamily="82" charset="0"/>
              </a:rPr>
              <a:t> HAYATI</a:t>
            </a:r>
            <a:endParaRPr lang="tr-TR" sz="4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lgerian" pitchFamily="82" charset="0"/>
            </a:endParaRPr>
          </a:p>
        </p:txBody>
      </p:sp>
      <p:sp>
        <p:nvSpPr>
          <p:cNvPr id="5" name="4 Sağ Ok"/>
          <p:cNvSpPr/>
          <p:nvPr/>
        </p:nvSpPr>
        <p:spPr>
          <a:xfrm>
            <a:off x="3071802" y="4143380"/>
            <a:ext cx="1500198" cy="1285884"/>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cxnSp>
        <p:nvCxnSpPr>
          <p:cNvPr id="7" name="6 Düz Ok Bağlayıcısı"/>
          <p:cNvCxnSpPr>
            <a:stCxn id="5" idx="0"/>
          </p:cNvCxnSpPr>
          <p:nvPr/>
        </p:nvCxnSpPr>
        <p:spPr>
          <a:xfrm rot="5400000" flipH="1" flipV="1">
            <a:off x="4714876" y="1857364"/>
            <a:ext cx="1500198" cy="3071834"/>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12" name="11 Düz Ok Bağlayıcısı"/>
          <p:cNvCxnSpPr>
            <a:stCxn id="5" idx="3"/>
          </p:cNvCxnSpPr>
          <p:nvPr/>
        </p:nvCxnSpPr>
        <p:spPr>
          <a:xfrm flipV="1">
            <a:off x="4572000" y="3357562"/>
            <a:ext cx="2571768" cy="1428760"/>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14" name="13 Şekil"/>
          <p:cNvCxnSpPr>
            <a:stCxn id="5" idx="2"/>
          </p:cNvCxnSpPr>
          <p:nvPr/>
        </p:nvCxnSpPr>
        <p:spPr>
          <a:xfrm rot="5400000" flipH="1" flipV="1">
            <a:off x="4786314" y="3286124"/>
            <a:ext cx="1285884" cy="3000396"/>
          </a:xfrm>
          <a:prstGeom prst="curvedConnector4">
            <a:avLst>
              <a:gd name="adj1" fmla="val -17778"/>
              <a:gd name="adj2" fmla="val 60714"/>
            </a:avLst>
          </a:prstGeom>
          <a:ln>
            <a:headEnd type="arrow"/>
            <a:tailEnd type="arrow"/>
          </a:ln>
        </p:spPr>
        <p:style>
          <a:lnRef idx="3">
            <a:schemeClr val="dk1"/>
          </a:lnRef>
          <a:fillRef idx="0">
            <a:schemeClr val="dk1"/>
          </a:fillRef>
          <a:effectRef idx="2">
            <a:schemeClr val="dk1"/>
          </a:effectRef>
          <a:fontRef idx="minor">
            <a:schemeClr val="tx1"/>
          </a:fontRef>
        </p:style>
      </p:cxnSp>
    </p:spTree>
  </p:cSld>
  <p:clrMapOvr>
    <a:masterClrMapping/>
  </p:clrMapOvr>
  <p:transition spd="med">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Z MUHAMMED ile ilgili görsel sonucu"/>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Tree>
  </p:cSld>
  <p:clrMapOvr>
    <a:masterClrMapping/>
  </p:clrMapOvr>
  <p:transition spd="med">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7158" y="214290"/>
            <a:ext cx="8786842" cy="1071570"/>
          </a:xfrm>
        </p:spPr>
        <p:txBody>
          <a:bodyPr>
            <a:normAutofit fontScale="90000"/>
          </a:bodyPr>
          <a:lstStyle/>
          <a:p>
            <a:r>
              <a:rPr lang="tr-TR" dirty="0" smtClean="0"/>
              <a:t>Beni dinlediğiniz için teşekkür ederim</a:t>
            </a:r>
            <a:endParaRPr lang="tr-TR" dirty="0"/>
          </a:p>
        </p:txBody>
      </p:sp>
      <p:sp>
        <p:nvSpPr>
          <p:cNvPr id="3" name="2 İçerik Yer Tutucusu"/>
          <p:cNvSpPr>
            <a:spLocks noGrp="1"/>
          </p:cNvSpPr>
          <p:nvPr>
            <p:ph idx="1"/>
          </p:nvPr>
        </p:nvSpPr>
        <p:spPr/>
        <p:txBody>
          <a:bodyPr/>
          <a:lstStyle/>
          <a:p>
            <a:endParaRPr lang="tr-TR" dirty="0"/>
          </a:p>
        </p:txBody>
      </p:sp>
      <p:sp>
        <p:nvSpPr>
          <p:cNvPr id="5" name="4 Dikdörtgen"/>
          <p:cNvSpPr/>
          <p:nvPr/>
        </p:nvSpPr>
        <p:spPr>
          <a:xfrm>
            <a:off x="6792522" y="6488668"/>
            <a:ext cx="2351478" cy="369332"/>
          </a:xfrm>
          <a:prstGeom prst="rect">
            <a:avLst/>
          </a:prstGeom>
        </p:spPr>
        <p:txBody>
          <a:bodyPr wrap="none">
            <a:spAutoFit/>
          </a:bodyPr>
          <a:lstStyle/>
          <a:p>
            <a:r>
              <a:rPr lang="tr-TR" u="sng" dirty="0" smtClean="0">
                <a:hlinkClick r:id="rId3"/>
              </a:rPr>
              <a:t>www.</a:t>
            </a:r>
            <a:r>
              <a:rPr lang="tr-TR" u="sng" dirty="0" err="1" smtClean="0">
                <a:hlinkClick r:id="rId3"/>
              </a:rPr>
              <a:t>egitimhane</a:t>
            </a:r>
            <a:r>
              <a:rPr lang="tr-TR" u="sng" dirty="0" smtClean="0">
                <a:hlinkClick r:id="rId3"/>
              </a:rPr>
              <a:t>.com</a:t>
            </a:r>
            <a:endParaRPr lang="tr-TR" dirty="0"/>
          </a:p>
        </p:txBody>
      </p:sp>
      <p:pic>
        <p:nvPicPr>
          <p:cNvPr id="2050" name="Picture 2" descr="HADİS ile ilgili görsel sonucu"/>
          <p:cNvPicPr>
            <a:picLocks noChangeAspect="1" noChangeArrowheads="1"/>
          </p:cNvPicPr>
          <p:nvPr/>
        </p:nvPicPr>
        <p:blipFill>
          <a:blip r:embed="rId4" cstate="print"/>
          <a:srcRect/>
          <a:stretch>
            <a:fillRect/>
          </a:stretch>
        </p:blipFill>
        <p:spPr bwMode="auto">
          <a:xfrm>
            <a:off x="0" y="0"/>
            <a:ext cx="5000628" cy="5000629"/>
          </a:xfrm>
          <a:prstGeom prst="rect">
            <a:avLst/>
          </a:prstGeom>
          <a:ln>
            <a:noFill/>
          </a:ln>
          <a:effectLst>
            <a:outerShdw blurRad="292100" dist="139700" dir="2700000" algn="tl" rotWithShape="0">
              <a:srgbClr val="333333">
                <a:alpha val="65000"/>
              </a:srgbClr>
            </a:outerShdw>
          </a:effectLst>
        </p:spPr>
      </p:pic>
      <p:pic>
        <p:nvPicPr>
          <p:cNvPr id="2052" name="Picture 4" descr="HADİS ile ilgili görsel sonucu"/>
          <p:cNvPicPr>
            <a:picLocks noChangeAspect="1" noChangeArrowheads="1"/>
          </p:cNvPicPr>
          <p:nvPr/>
        </p:nvPicPr>
        <p:blipFill>
          <a:blip r:embed="rId5" cstate="print"/>
          <a:srcRect/>
          <a:stretch>
            <a:fillRect/>
          </a:stretch>
        </p:blipFill>
        <p:spPr bwMode="auto">
          <a:xfrm>
            <a:off x="0" y="4019550"/>
            <a:ext cx="5657850" cy="2838450"/>
          </a:xfrm>
          <a:prstGeom prst="rect">
            <a:avLst/>
          </a:prstGeom>
          <a:ln>
            <a:noFill/>
          </a:ln>
          <a:effectLst>
            <a:outerShdw blurRad="292100" dist="139700" dir="2700000" algn="tl" rotWithShape="0">
              <a:srgbClr val="333333">
                <a:alpha val="65000"/>
              </a:srgbClr>
            </a:outerShdw>
          </a:effectLst>
        </p:spPr>
      </p:pic>
      <p:pic>
        <p:nvPicPr>
          <p:cNvPr id="2054" name="Picture 6" descr="HADİS ile ilgili görsel sonucu"/>
          <p:cNvPicPr>
            <a:picLocks noChangeAspect="1" noChangeArrowheads="1"/>
          </p:cNvPicPr>
          <p:nvPr/>
        </p:nvPicPr>
        <p:blipFill>
          <a:blip r:embed="rId6" cstate="print"/>
          <a:srcRect/>
          <a:stretch>
            <a:fillRect/>
          </a:stretch>
        </p:blipFill>
        <p:spPr bwMode="auto">
          <a:xfrm>
            <a:off x="5000628" y="0"/>
            <a:ext cx="4143372" cy="4071942"/>
          </a:xfrm>
          <a:prstGeom prst="rect">
            <a:avLst/>
          </a:prstGeom>
          <a:ln>
            <a:noFill/>
          </a:ln>
          <a:effectLst>
            <a:outerShdw blurRad="292100" dist="139700" dir="2700000" algn="tl" rotWithShape="0">
              <a:srgbClr val="333333">
                <a:alpha val="65000"/>
              </a:srgbClr>
            </a:outerShdw>
          </a:effectLst>
        </p:spPr>
      </p:pic>
      <p:pic>
        <p:nvPicPr>
          <p:cNvPr id="2056" name="Picture 8" descr="HADİS ile ilgili görsel sonucu"/>
          <p:cNvPicPr>
            <a:picLocks noChangeAspect="1" noChangeArrowheads="1"/>
          </p:cNvPicPr>
          <p:nvPr/>
        </p:nvPicPr>
        <p:blipFill>
          <a:blip r:embed="rId7" cstate="print"/>
          <a:srcRect/>
          <a:stretch>
            <a:fillRect/>
          </a:stretch>
        </p:blipFill>
        <p:spPr bwMode="auto">
          <a:xfrm>
            <a:off x="5572132" y="4000480"/>
            <a:ext cx="3571868" cy="285752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5400000">
            <a:off x="228552" y="-2157434"/>
            <a:ext cx="914400" cy="5943600"/>
          </a:xfrm>
        </p:spPr>
        <p:txBody>
          <a:bodyPr/>
          <a:lstStyle/>
          <a:p>
            <a:r>
              <a:rPr lang="tr-TR" dirty="0" smtClean="0"/>
              <a:t>              </a:t>
            </a:r>
            <a:r>
              <a:rPr lang="ar-AE" dirty="0" smtClean="0"/>
              <a:t>شكرا ليراقبني</a:t>
            </a:r>
            <a:endParaRPr lang="tr-TR" dirty="0"/>
          </a:p>
        </p:txBody>
      </p:sp>
      <p:sp>
        <p:nvSpPr>
          <p:cNvPr id="5" name="4 Metin Yer Tutucusu"/>
          <p:cNvSpPr>
            <a:spLocks noGrp="1"/>
          </p:cNvSpPr>
          <p:nvPr>
            <p:ph type="body" idx="2"/>
          </p:nvPr>
        </p:nvSpPr>
        <p:spPr/>
        <p:txBody>
          <a:bodyPr>
            <a:normAutofit lnSpcReduction="10000"/>
          </a:bodyPr>
          <a:lstStyle/>
          <a:p>
            <a:r>
              <a:rPr lang="tr-TR" dirty="0" smtClean="0"/>
              <a:t>                                      WHİTE-DARK</a:t>
            </a:r>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r>
              <a:rPr lang="tr-TR" dirty="0" err="1" smtClean="0"/>
              <a:t>shukraan</a:t>
            </a:r>
            <a:r>
              <a:rPr lang="tr-TR" dirty="0" smtClean="0"/>
              <a:t> </a:t>
            </a:r>
            <a:r>
              <a:rPr lang="tr-TR" dirty="0" err="1" smtClean="0"/>
              <a:t>liuraqibni</a:t>
            </a:r>
            <a:endParaRPr lang="tr-TR" dirty="0" smtClean="0"/>
          </a:p>
          <a:p>
            <a:endParaRPr lang="tr-TR" dirty="0"/>
          </a:p>
        </p:txBody>
      </p:sp>
      <p:pic>
        <p:nvPicPr>
          <p:cNvPr id="6" name="-THANKS FOR WATCHING- OUTRO!!.mp4">
            <a:hlinkClick r:id="" action="ppaction://media"/>
          </p:cNvPr>
          <p:cNvPicPr>
            <a:picLocks noGrp="1" noRot="1" noChangeAspect="1"/>
          </p:cNvPicPr>
          <p:nvPr>
            <p:ph sz="half" idx="1"/>
            <a:videoFile r:link="rId1"/>
          </p:nvPr>
        </p:nvPicPr>
        <p:blipFill>
          <a:blip r:embed="rId3" cstate="print"/>
          <a:stretch>
            <a:fillRect/>
          </a:stretch>
        </p:blipFill>
        <p:spPr>
          <a:xfrm>
            <a:off x="714348" y="1285860"/>
            <a:ext cx="7500990" cy="4232700"/>
          </a:xfrm>
          <a:prstGeom prst="rect">
            <a:avLst/>
          </a:prstGeom>
          <a:ln>
            <a:noFill/>
          </a:ln>
          <a:effectLst>
            <a:softEdge rad="112500"/>
          </a:effectLst>
        </p:spPr>
      </p:pic>
      <p:sp>
        <p:nvSpPr>
          <p:cNvPr id="7" name="6 Metin kutusu"/>
          <p:cNvSpPr txBox="1"/>
          <p:nvPr/>
        </p:nvSpPr>
        <p:spPr>
          <a:xfrm>
            <a:off x="5004048" y="476672"/>
            <a:ext cx="3240360" cy="369332"/>
          </a:xfrm>
          <a:prstGeom prst="rect">
            <a:avLst/>
          </a:prstGeom>
          <a:noFill/>
        </p:spPr>
        <p:txBody>
          <a:bodyPr wrap="square" rtlCol="0">
            <a:spAutoFit/>
          </a:bodyPr>
          <a:lstStyle/>
          <a:p>
            <a:endParaRPr lang="tr-TR" dirty="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20000">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HZ.MUHAMMED’İN HAYATI</a:t>
            </a:r>
            <a:endParaRPr lang="tr-TR" dirty="0"/>
          </a:p>
        </p:txBody>
      </p:sp>
      <p:sp>
        <p:nvSpPr>
          <p:cNvPr id="3" name="2 İçerik Yer Tutucusu"/>
          <p:cNvSpPr>
            <a:spLocks noGrp="1"/>
          </p:cNvSpPr>
          <p:nvPr>
            <p:ph idx="1"/>
          </p:nvPr>
        </p:nvSpPr>
        <p:spPr>
          <a:xfrm>
            <a:off x="914400" y="1783560"/>
            <a:ext cx="7772400" cy="4860150"/>
          </a:xfrm>
        </p:spPr>
        <p:txBody>
          <a:bodyPr>
            <a:normAutofit fontScale="92500" lnSpcReduction="20000"/>
          </a:bodyPr>
          <a:lstStyle/>
          <a:p>
            <a:pPr>
              <a:buNone/>
            </a:pPr>
            <a:r>
              <a:rPr lang="tr-TR" dirty="0" smtClean="0"/>
              <a:t>Hz. Muhammed (S.A.V) 571 yılında Mekke de dünyaya geldi. Doğmadan önce babası vefat etti. Doğduktan kısa bir süre sonra annesini kaybetti. Sonra dedesi Abdulmuttalip’in himayesini girdi. Onun ölümünden sonra da amcası Ebu Talibin yanında kalmaya başladı. Küçük yaşlardan itibaren ticarete atıldı. Mekke'de yaşayan ve puta tapan insanlara karşı çıkıyordu. Bu nedenle o insanlardan uzak kalmak için sürekli gözlerden uzak Hira mağrasına çekiliyordu. </a:t>
            </a:r>
          </a:p>
          <a:p>
            <a:pPr>
              <a:buNone/>
            </a:pPr>
            <a:endParaRPr lang="tr-TR" dirty="0" smtClean="0"/>
          </a:p>
        </p:txBody>
      </p:sp>
    </p:spTree>
  </p:cSld>
  <p:clrMapOvr>
    <a:masterClrMapping/>
  </p:clrMapOvr>
  <p:transition spd="med">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HZ.MUHAMMED’İN  HAYATI</a:t>
            </a:r>
            <a:endParaRPr lang="tr-TR" dirty="0"/>
          </a:p>
        </p:txBody>
      </p:sp>
      <p:sp>
        <p:nvSpPr>
          <p:cNvPr id="3" name="2 İçerik Yer Tutucusu"/>
          <p:cNvSpPr>
            <a:spLocks noGrp="1"/>
          </p:cNvSpPr>
          <p:nvPr>
            <p:ph idx="1"/>
          </p:nvPr>
        </p:nvSpPr>
        <p:spPr>
          <a:xfrm>
            <a:off x="928662" y="1783560"/>
            <a:ext cx="7772400" cy="4860150"/>
          </a:xfrm>
        </p:spPr>
        <p:txBody>
          <a:bodyPr/>
          <a:lstStyle/>
          <a:p>
            <a:r>
              <a:rPr lang="tr-TR" dirty="0" smtClean="0"/>
              <a:t>Bu arada ilk eşi HZ. Hatice'yle evlendi. Hazreti Hatice'den Kasım, Abdullah, Zeynep, Rukiye, Ümmü Gülsüm, Fatıma adında altı çocuğu oldu Kasım ve Abdullah küçük yaştayken vefat etti. Yine bir gün Hira mağrasına çekildiğinde vahiy meleği olan Cebrail geldi ve ona ilk vahiy oku emrini verdi. Böylece HZ. Muhammed’e (S.A.V) 40 yaşında peygamberlik verilmiş oldu.</a:t>
            </a:r>
            <a:endParaRPr lang="tr-TR" dirty="0"/>
          </a:p>
        </p:txBody>
      </p:sp>
    </p:spTree>
  </p:cSld>
  <p:clrMapOvr>
    <a:masterClrMapping/>
  </p:clrMapOvr>
  <p:transition spd="med">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lstStyle/>
          <a:p>
            <a:r>
              <a:rPr lang="tr-TR" dirty="0" smtClean="0"/>
              <a:t>HZ.MUHAMMED’İN SOYU</a:t>
            </a:r>
            <a:endParaRPr lang="tr-TR" dirty="0"/>
          </a:p>
        </p:txBody>
      </p:sp>
      <p:sp>
        <p:nvSpPr>
          <p:cNvPr id="5" name="4 İçerik Yer Tutucusu"/>
          <p:cNvSpPr>
            <a:spLocks noGrp="1"/>
          </p:cNvSpPr>
          <p:nvPr>
            <p:ph idx="1"/>
          </p:nvPr>
        </p:nvSpPr>
        <p:spPr/>
        <p:txBody>
          <a:bodyPr/>
          <a:lstStyle/>
          <a:p>
            <a:endParaRPr lang="tr-TR" dirty="0"/>
          </a:p>
        </p:txBody>
      </p:sp>
      <p:pic>
        <p:nvPicPr>
          <p:cNvPr id="9220" name="Picture 4" descr="peygamber efendimizin soy ağacı performans ödevi ile ilgili görsel sonucu"/>
          <p:cNvPicPr>
            <a:picLocks noChangeAspect="1" noChangeArrowheads="1"/>
          </p:cNvPicPr>
          <p:nvPr/>
        </p:nvPicPr>
        <p:blipFill>
          <a:blip r:embed="rId2" cstate="print"/>
          <a:srcRect/>
          <a:stretch>
            <a:fillRect/>
          </a:stretch>
        </p:blipFill>
        <p:spPr bwMode="auto">
          <a:xfrm>
            <a:off x="928662" y="1168285"/>
            <a:ext cx="6500826" cy="5689715"/>
          </a:xfrm>
          <a:prstGeom prst="rect">
            <a:avLst/>
          </a:prstGeom>
          <a:ln>
            <a:noFill/>
          </a:ln>
          <a:effectLst>
            <a:softEdge rad="112500"/>
          </a:effectLst>
        </p:spPr>
      </p:pic>
    </p:spTree>
  </p:cSld>
  <p:clrMapOvr>
    <a:masterClrMapping/>
  </p:clrMapOvr>
  <p:transition spd="med">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HZ.MUHAMMED’İN  HAYATI</a:t>
            </a:r>
            <a:endParaRPr lang="tr-TR" dirty="0"/>
          </a:p>
        </p:txBody>
      </p:sp>
      <p:sp>
        <p:nvSpPr>
          <p:cNvPr id="3" name="2 İçerik Yer Tutucusu"/>
          <p:cNvSpPr>
            <a:spLocks noGrp="1"/>
          </p:cNvSpPr>
          <p:nvPr>
            <p:ph idx="1"/>
          </p:nvPr>
        </p:nvSpPr>
        <p:spPr>
          <a:xfrm>
            <a:off x="914400" y="1783560"/>
            <a:ext cx="7772400" cy="4931588"/>
          </a:xfrm>
        </p:spPr>
        <p:txBody>
          <a:bodyPr>
            <a:normAutofit fontScale="92500" lnSpcReduction="20000"/>
          </a:bodyPr>
          <a:lstStyle/>
          <a:p>
            <a:r>
              <a:rPr lang="tr-TR" dirty="0" smtClean="0"/>
              <a:t>Ona ilk eşi HZ. Hatice iman etti ardından HZ. Ali sonra. Zeyd bin harise ardından da Hz. Ebu Bekir iman etti sonra birçok insan bu mesaja kulak verdi. Müslümanların çok olmasına rağmen Mekke’nin ileri gelenleri Müslümanlara türlü eziyetler işkenceler ve boykot uyguluyorlardı. Budan korunmak için bir kısım Müslüman Habeşistan’a hicret etti. Daha sonra arkalarında bir kısım Müslüman daha Habeşistan’a hicret etti. Sonunda HZ. Muhammedin (S.A.V) emriyle bütün Müslümanlar Medine’ye hicret etti.</a:t>
            </a:r>
            <a:endParaRPr lang="tr-TR" dirty="0"/>
          </a:p>
        </p:txBody>
      </p:sp>
    </p:spTree>
  </p:cSld>
  <p:clrMapOvr>
    <a:masterClrMapping/>
  </p:clrMapOvr>
  <p:transition spd="med">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HZ.MUHAMMED’İN  HAYATI</a:t>
            </a:r>
            <a:endParaRPr lang="tr-TR" dirty="0"/>
          </a:p>
        </p:txBody>
      </p:sp>
      <p:sp>
        <p:nvSpPr>
          <p:cNvPr id="3" name="2 İçerik Yer Tutucusu"/>
          <p:cNvSpPr>
            <a:spLocks noGrp="1"/>
          </p:cNvSpPr>
          <p:nvPr>
            <p:ph idx="1"/>
          </p:nvPr>
        </p:nvSpPr>
        <p:spPr>
          <a:xfrm>
            <a:off x="914400" y="1783560"/>
            <a:ext cx="7772400" cy="4931588"/>
          </a:xfrm>
        </p:spPr>
        <p:txBody>
          <a:bodyPr>
            <a:normAutofit fontScale="85000" lnSpcReduction="10000"/>
          </a:bodyPr>
          <a:lstStyle/>
          <a:p>
            <a:r>
              <a:rPr lang="tr-TR" dirty="0" smtClean="0"/>
              <a:t>Önden Müslümanlar gitti arkalarından da Hz. Muhammed ve arkadaşı Ebu Bekir gitti. Medine yerlileri (ensar) Müslümanları çok iyi karşıladılar. Medine yerlileriyle(ensar) Mekke’den hicret edenler (muhacir) kardeş ilan edildi. Böylece Medine İslam devleti kurulmuş oldu. İslam devletinin kurulmasıyla müşrikler Müslümanlara saldırmaya başladı ilk savaş Bedir savaşı oldu. Müslümanlar ticaret için giden bir Mekke kervanını Mekke’de kalan eşyaları için el koymak istediler bunu duyan Mekkeliler savaş hazırlığı yaptılar ve Müslümanların üzerine geldiler.</a:t>
            </a:r>
            <a:endParaRPr lang="tr-TR" dirty="0"/>
          </a:p>
        </p:txBody>
      </p:sp>
    </p:spTree>
  </p:cSld>
  <p:clrMapOvr>
    <a:masterClrMapping/>
  </p:clrMapOvr>
  <p:transition spd="med">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214290"/>
            <a:ext cx="7772400" cy="928694"/>
          </a:xfrm>
        </p:spPr>
        <p:txBody>
          <a:bodyPr>
            <a:normAutofit/>
          </a:bodyPr>
          <a:lstStyle/>
          <a:p>
            <a:r>
              <a:rPr lang="tr-TR" dirty="0" smtClean="0"/>
              <a:t>HZ.MUHAMMED’İN  HAYATI</a:t>
            </a:r>
            <a:endParaRPr lang="tr-TR" dirty="0"/>
          </a:p>
        </p:txBody>
      </p:sp>
      <p:sp>
        <p:nvSpPr>
          <p:cNvPr id="3" name="2 İçerik Yer Tutucusu"/>
          <p:cNvSpPr>
            <a:spLocks noGrp="1"/>
          </p:cNvSpPr>
          <p:nvPr>
            <p:ph idx="1"/>
          </p:nvPr>
        </p:nvSpPr>
        <p:spPr>
          <a:xfrm>
            <a:off x="0" y="1000108"/>
            <a:ext cx="9144000" cy="5572140"/>
          </a:xfrm>
        </p:spPr>
        <p:txBody>
          <a:bodyPr>
            <a:noAutofit/>
          </a:bodyPr>
          <a:lstStyle/>
          <a:p>
            <a:r>
              <a:rPr lang="tr-TR" sz="2500" dirty="0" smtClean="0"/>
              <a:t>Bedir kayalıklarında karşılaşan ordular savaştılar. Bedir savaşında Müslümanlar galip geldi bunun sonucunda Şam ticaret yolu Müslümanlara açılmış oldu. Savaşta ele geçen esirler 10 Müslüman okuma yazma öğretmek şartı ile serbest bırakıldı. Mekkeli müşrikler bedir savaşının intikamını almak için Uhud savaşını başlattı. Uhud savaşının başında Müslümanlar galipken peygamberimizin görevlendirdiği okçuların yerini terk etmesiyle Müslümanlar mağlup oldu. Ama yinede müşrikler kesin bir zafer kazanamadılar. Ardından hendek savaşı oldu çünkü Mekkeliler Müslümanlara ağır bir darbe vurmak istiyorlardı. Müslümanlar bunu duyunca selmanı farisinin önerisi üzerine Medine’nin etrafına kuyular kazdılar ve şehir savunmasına geçtiler. Böylece savaş Müslümanların zaferiyle sonuçlandı.</a:t>
            </a:r>
          </a:p>
          <a:p>
            <a:pPr>
              <a:buNone/>
            </a:pPr>
            <a:endParaRPr lang="tr-TR" sz="2500" dirty="0"/>
          </a:p>
        </p:txBody>
      </p:sp>
    </p:spTree>
  </p:cSld>
  <p:clrMapOvr>
    <a:masterClrMapping/>
  </p:clrMapOvr>
  <p:transition spd="med">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57224" y="357166"/>
            <a:ext cx="7772400" cy="914400"/>
          </a:xfrm>
        </p:spPr>
        <p:txBody>
          <a:bodyPr>
            <a:normAutofit/>
          </a:bodyPr>
          <a:lstStyle/>
          <a:p>
            <a:r>
              <a:rPr lang="tr-TR" dirty="0" smtClean="0"/>
              <a:t>HZ.MUHAMMED’İN  HAYATI</a:t>
            </a:r>
            <a:endParaRPr lang="tr-TR" dirty="0"/>
          </a:p>
        </p:txBody>
      </p:sp>
      <p:sp>
        <p:nvSpPr>
          <p:cNvPr id="3" name="2 İçerik Yer Tutucusu"/>
          <p:cNvSpPr>
            <a:spLocks noGrp="1"/>
          </p:cNvSpPr>
          <p:nvPr>
            <p:ph idx="1"/>
          </p:nvPr>
        </p:nvSpPr>
        <p:spPr>
          <a:xfrm>
            <a:off x="428596" y="1357298"/>
            <a:ext cx="8572560" cy="5286412"/>
          </a:xfrm>
        </p:spPr>
        <p:txBody>
          <a:bodyPr>
            <a:normAutofit fontScale="92500" lnSpcReduction="10000"/>
          </a:bodyPr>
          <a:lstStyle/>
          <a:p>
            <a:pPr>
              <a:buNone/>
            </a:pPr>
            <a:endParaRPr lang="tr-TR" dirty="0" smtClean="0"/>
          </a:p>
          <a:p>
            <a:r>
              <a:rPr lang="tr-TR" dirty="0" smtClean="0"/>
              <a:t> 628 yılında Müslümanlar hacca gitmeye karar verdiler.Bundan tedirgin olan Mekkeliler onları içeri almayarak Hudeybiye anlaşmasını imzaladılar. Hudeybiye anlaşması artık Müslümanların tanındığını gösteren bir anlaşmadır.</a:t>
            </a:r>
          </a:p>
          <a:p>
            <a:r>
              <a:rPr lang="tr-TR" dirty="0" smtClean="0"/>
              <a:t>629 yılında Müslümanlar Hayber’i fethetti. Hayber’in fethi ile şamın ticaret yolu Müslümanların eline geçti. Hayber’in fethinden sonra Müslümanlar ilk kez Bizansla savaştı. Mute’de savaşan ordular hiçbir sonuç elde edemeden geri döndüler.</a:t>
            </a:r>
          </a:p>
          <a:p>
            <a:pPr>
              <a:buNone/>
            </a:pPr>
            <a:endParaRPr lang="tr-TR" dirty="0" smtClean="0"/>
          </a:p>
        </p:txBody>
      </p:sp>
    </p:spTree>
  </p:cSld>
  <p:clrMapOvr>
    <a:masterClrMapping/>
  </p:clrMapOvr>
  <p:transition spd="med">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214290"/>
            <a:ext cx="7772400" cy="1212174"/>
          </a:xfrm>
        </p:spPr>
        <p:txBody>
          <a:bodyPr>
            <a:normAutofit/>
          </a:bodyPr>
          <a:lstStyle/>
          <a:p>
            <a:r>
              <a:rPr lang="tr-TR" dirty="0" smtClean="0"/>
              <a:t>HZ.MUHAMMED’İN  HAYATI</a:t>
            </a:r>
            <a:endParaRPr lang="tr-TR" dirty="0"/>
          </a:p>
        </p:txBody>
      </p:sp>
      <p:sp>
        <p:nvSpPr>
          <p:cNvPr id="3" name="2 İçerik Yer Tutucusu"/>
          <p:cNvSpPr>
            <a:spLocks noGrp="1"/>
          </p:cNvSpPr>
          <p:nvPr>
            <p:ph idx="1"/>
          </p:nvPr>
        </p:nvSpPr>
        <p:spPr>
          <a:xfrm>
            <a:off x="428596" y="1500174"/>
            <a:ext cx="8572560" cy="5143536"/>
          </a:xfrm>
        </p:spPr>
        <p:txBody>
          <a:bodyPr>
            <a:normAutofit fontScale="40000" lnSpcReduction="20000"/>
          </a:bodyPr>
          <a:lstStyle/>
          <a:p>
            <a:r>
              <a:rPr lang="tr-TR" sz="5900" dirty="0" smtClean="0"/>
              <a:t>630 yılında Mekke’nin fethi gerçekleşti. Mekke’nin fethinden sonra Arap yarım adası hızlı bir şekilde Müslümanların kontrolü altına girdi. Müslümanlar ve putperest Arap kabileleri arasında yapılan Huneyn Savaşı’nda başarıyla Müslümanlar kazandı. Huneyn zaferinden sonra Taif şehri kuşatıldı. Hz Muhammed’in son seferi ise Tebük Seferi olmuştur. Hz. Muhammed (S.A.V) son kez Müslümanlarla beraber hacca gitti ve buna veda haccı adı verildi veda haccında Müslümanlara veda niteliğinde konuşan Hz. Muhammed 632 yılında Medine de vefat etti şu anda kabri Medine de </a:t>
            </a:r>
            <a:r>
              <a:rPr lang="tr-TR" sz="5900" dirty="0" err="1" smtClean="0"/>
              <a:t>Ravza</a:t>
            </a:r>
            <a:r>
              <a:rPr lang="tr-TR" sz="5900" dirty="0" smtClean="0"/>
              <a:t>-ı </a:t>
            </a:r>
            <a:r>
              <a:rPr lang="tr-TR" sz="5900" dirty="0" err="1" smtClean="0"/>
              <a:t>Mutahhare</a:t>
            </a:r>
            <a:r>
              <a:rPr lang="tr-TR" sz="5900" dirty="0" smtClean="0"/>
              <a:t> da bulunmaktadır</a:t>
            </a:r>
            <a:r>
              <a:rPr lang="tr-TR" sz="5100" dirty="0" smtClean="0"/>
              <a:t>.</a:t>
            </a:r>
          </a:p>
          <a:p>
            <a:pPr>
              <a:buNone/>
            </a:pPr>
            <a:r>
              <a:rPr lang="tr-TR" dirty="0" smtClean="0"/>
              <a:t/>
            </a:r>
            <a:br>
              <a:rPr lang="tr-TR" dirty="0" smtClean="0"/>
            </a:br>
            <a:r>
              <a:rPr lang="tr-TR" dirty="0" smtClean="0"/>
              <a:t/>
            </a:r>
            <a:br>
              <a:rPr lang="tr-TR" dirty="0" smtClean="0"/>
            </a:br>
            <a:endParaRPr lang="tr-TR" dirty="0"/>
          </a:p>
        </p:txBody>
      </p:sp>
    </p:spTree>
  </p:cSld>
  <p:clrMapOvr>
    <a:masterClrMapping/>
  </p:clrMapOvr>
  <p:transition spd="med">
    <p:fade thruBlk="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161</TotalTime>
  <Words>605</Words>
  <PresentationFormat>Ekran Gösterisi (4:3)</PresentationFormat>
  <Paragraphs>57</Paragraphs>
  <Slides>12</Slides>
  <Notes>1</Notes>
  <HiddenSlides>0</HiddenSlides>
  <MMClips>1</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Canlı</vt:lpstr>
      <vt:lpstr>Hz.MUHAMMED’İN HAYATI</vt:lpstr>
      <vt:lpstr>HZ.MUHAMMED’İN HAYATI</vt:lpstr>
      <vt:lpstr>HZ.MUHAMMED’İN  HAYATI</vt:lpstr>
      <vt:lpstr>HZ.MUHAMMED’İN SOYU</vt:lpstr>
      <vt:lpstr>HZ.MUHAMMED’İN  HAYATI</vt:lpstr>
      <vt:lpstr>HZ.MUHAMMED’İN  HAYATI</vt:lpstr>
      <vt:lpstr>HZ.MUHAMMED’İN  HAYATI</vt:lpstr>
      <vt:lpstr>HZ.MUHAMMED’İN  HAYATI</vt:lpstr>
      <vt:lpstr>HZ.MUHAMMED’İN  HAYATI</vt:lpstr>
      <vt:lpstr>Slayt 10</vt:lpstr>
      <vt:lpstr>Beni dinlediğiniz için teşekkür ederim</vt:lpstr>
      <vt:lpstr>              شكرا ليراقبني</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2014-12-29T12:34:18Z</dcterms:created>
  <dcterms:modified xsi:type="dcterms:W3CDTF">2017-05-16T10:21:58Z</dcterms:modified>
  <cp:category>www.sorubak.com</cp:category>
</cp:coreProperties>
</file>