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12"/>
  </p:notesMasterIdLst>
  <p:sldIdLst>
    <p:sldId id="267" r:id="rId2"/>
    <p:sldId id="257" r:id="rId3"/>
    <p:sldId id="258" r:id="rId4"/>
    <p:sldId id="265" r:id="rId5"/>
    <p:sldId id="259" r:id="rId6"/>
    <p:sldId id="260" r:id="rId7"/>
    <p:sldId id="261" r:id="rId8"/>
    <p:sldId id="262" r:id="rId9"/>
    <p:sldId id="263" r:id="rId10"/>
    <p:sldId id="264"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32" autoAdjust="0"/>
    <p:restoredTop sz="94660"/>
  </p:normalViewPr>
  <p:slideViewPr>
    <p:cSldViewPr>
      <p:cViewPr>
        <p:scale>
          <a:sx n="76" d="100"/>
          <a:sy n="76" d="100"/>
        </p:scale>
        <p:origin x="-1422" y="-3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81D2DD-DEBE-4E00-BE18-582256A3BDE0}" type="datetimeFigureOut">
              <a:rPr lang="tr-TR" smtClean="0"/>
              <a:pPr/>
              <a:t>05.02.2017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77EAC3-DB51-4D90-921D-1B945A7742DA}" type="slidenum">
              <a:rPr lang="tr-TR" smtClean="0"/>
              <a:pPr/>
              <a:t>‹#›</a:t>
            </a:fld>
            <a:endParaRPr lang="tr-TR"/>
          </a:p>
        </p:txBody>
      </p:sp>
    </p:spTree>
    <p:extLst>
      <p:ext uri="{BB962C8B-B14F-4D97-AF65-F5344CB8AC3E}">
        <p14:creationId xmlns:p14="http://schemas.microsoft.com/office/powerpoint/2010/main" xmlns="" val="16118169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www.</a:t>
            </a:r>
            <a:r>
              <a:rPr lang="tr-TR" dirty="0" err="1" smtClean="0"/>
              <a:t>sorubak</a:t>
            </a:r>
            <a:r>
              <a:rPr lang="tr-TR" smtClean="0"/>
              <a:t>.com</a:t>
            </a:r>
            <a:endParaRPr lang="tr-TR" dirty="0"/>
          </a:p>
        </p:txBody>
      </p:sp>
      <p:sp>
        <p:nvSpPr>
          <p:cNvPr id="4" name="Slayt Numarası Yer Tutucusu 3"/>
          <p:cNvSpPr>
            <a:spLocks noGrp="1"/>
          </p:cNvSpPr>
          <p:nvPr>
            <p:ph type="sldNum" sz="quarter" idx="10"/>
          </p:nvPr>
        </p:nvSpPr>
        <p:spPr/>
        <p:txBody>
          <a:bodyPr/>
          <a:lstStyle/>
          <a:p>
            <a:fld id="{A377EAC3-DB51-4D90-921D-1B945A7742DA}" type="slidenum">
              <a:rPr lang="tr-TR" smtClean="0"/>
              <a:pPr/>
              <a:t>10</a:t>
            </a:fld>
            <a:endParaRPr lang="tr-TR"/>
          </a:p>
        </p:txBody>
      </p:sp>
    </p:spTree>
    <p:extLst>
      <p:ext uri="{BB962C8B-B14F-4D97-AF65-F5344CB8AC3E}">
        <p14:creationId xmlns:p14="http://schemas.microsoft.com/office/powerpoint/2010/main" xmlns="" val="27985860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9004BCC0-7311-44B6-9C8E-A9860FFC9EA3}" type="datetimeFigureOut">
              <a:rPr lang="tr-TR" smtClean="0"/>
              <a:pPr/>
              <a:t>05.02.2017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12DA498-C337-42A8-8279-25633B7D3197}"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004BCC0-7311-44B6-9C8E-A9860FFC9EA3}" type="datetimeFigureOut">
              <a:rPr lang="tr-TR" smtClean="0"/>
              <a:pPr/>
              <a:t>05.02.2017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12DA498-C337-42A8-8279-25633B7D3197}"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004BCC0-7311-44B6-9C8E-A9860FFC9EA3}" type="datetimeFigureOut">
              <a:rPr lang="tr-TR" smtClean="0"/>
              <a:pPr/>
              <a:t>05.02.2017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12DA498-C337-42A8-8279-25633B7D3197}"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004BCC0-7311-44B6-9C8E-A9860FFC9EA3}" type="datetimeFigureOut">
              <a:rPr lang="tr-TR" smtClean="0"/>
              <a:pPr/>
              <a:t>05.02.2017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12DA498-C337-42A8-8279-25633B7D3197}"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9004BCC0-7311-44B6-9C8E-A9860FFC9EA3}" type="datetimeFigureOut">
              <a:rPr lang="tr-TR" smtClean="0"/>
              <a:pPr/>
              <a:t>05.02.2017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12DA498-C337-42A8-8279-25633B7D3197}"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9004BCC0-7311-44B6-9C8E-A9860FFC9EA3}" type="datetimeFigureOut">
              <a:rPr lang="tr-TR" smtClean="0"/>
              <a:pPr/>
              <a:t>05.02.2017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12DA498-C337-42A8-8279-25633B7D3197}"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9004BCC0-7311-44B6-9C8E-A9860FFC9EA3}" type="datetimeFigureOut">
              <a:rPr lang="tr-TR" smtClean="0"/>
              <a:pPr/>
              <a:t>05.02.2017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712DA498-C337-42A8-8279-25633B7D3197}"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9004BCC0-7311-44B6-9C8E-A9860FFC9EA3}" type="datetimeFigureOut">
              <a:rPr lang="tr-TR" smtClean="0"/>
              <a:pPr/>
              <a:t>05.02.2017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712DA498-C337-42A8-8279-25633B7D3197}"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004BCC0-7311-44B6-9C8E-A9860FFC9EA3}" type="datetimeFigureOut">
              <a:rPr lang="tr-TR" smtClean="0"/>
              <a:pPr/>
              <a:t>05.02.2017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712DA498-C337-42A8-8279-25633B7D3197}"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004BCC0-7311-44B6-9C8E-A9860FFC9EA3}" type="datetimeFigureOut">
              <a:rPr lang="tr-TR" smtClean="0"/>
              <a:pPr/>
              <a:t>05.02.2017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12DA498-C337-42A8-8279-25633B7D3197}"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004BCC0-7311-44B6-9C8E-A9860FFC9EA3}" type="datetimeFigureOut">
              <a:rPr lang="tr-TR" smtClean="0"/>
              <a:pPr/>
              <a:t>05.02.2017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12DA498-C337-42A8-8279-25633B7D3197}"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04BCC0-7311-44B6-9C8E-A9860FFC9EA3}" type="datetimeFigureOut">
              <a:rPr lang="tr-TR" smtClean="0"/>
              <a:pPr/>
              <a:t>05.02.2017</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2DA498-C337-42A8-8279-25633B7D3197}"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latin typeface="Script MT Bold" pitchFamily="66" charset="0"/>
              </a:rPr>
              <a:t>Hz. MUHAMMED’İN HAYATI</a:t>
            </a:r>
            <a:endParaRPr lang="tr-TR" dirty="0">
              <a:latin typeface="Script MT Bold" pitchFamily="66" charset="0"/>
            </a:endParaRPr>
          </a:p>
        </p:txBody>
      </p:sp>
      <p:sp>
        <p:nvSpPr>
          <p:cNvPr id="3" name="2 Alt Başlık"/>
          <p:cNvSpPr>
            <a:spLocks noGrp="1"/>
          </p:cNvSpPr>
          <p:nvPr>
            <p:ph type="subTitle" idx="1"/>
          </p:nvPr>
        </p:nvSpPr>
        <p:spPr/>
        <p:txBody>
          <a:bodyPr/>
          <a:lstStyle/>
          <a:p>
            <a:r>
              <a:rPr lang="tr-TR" dirty="0" smtClean="0">
                <a:latin typeface="Script MT Bold" pitchFamily="66" charset="0"/>
              </a:rPr>
              <a:t>İrem BEKDEMİR</a:t>
            </a:r>
          </a:p>
          <a:p>
            <a:r>
              <a:rPr lang="tr-TR" dirty="0" smtClean="0">
                <a:latin typeface="Script MT Bold" pitchFamily="66" charset="0"/>
              </a:rPr>
              <a:t>                                                               6/B-698</a:t>
            </a:r>
            <a:endParaRPr lang="tr-TR" dirty="0">
              <a:latin typeface="Script MT Bold" pitchFamily="66" charset="0"/>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GÖKÇE\Pictures\muhammed.jpg"/>
          <p:cNvPicPr>
            <a:picLocks noChangeAspect="1" noChangeArrowheads="1"/>
          </p:cNvPicPr>
          <p:nvPr/>
        </p:nvPicPr>
        <p:blipFill>
          <a:blip r:embed="rId3" cstate="print"/>
          <a:srcRect/>
          <a:stretch>
            <a:fillRect/>
          </a:stretch>
        </p:blipFill>
        <p:spPr bwMode="auto">
          <a:xfrm>
            <a:off x="0" y="0"/>
            <a:ext cx="9144000" cy="6857999"/>
          </a:xfrm>
          <a:prstGeom prst="rect">
            <a:avLst/>
          </a:prstGeom>
          <a:noFill/>
        </p:spPr>
      </p:pic>
    </p:spTree>
  </p:cSld>
  <p:clrMapOvr>
    <a:masterClrMapping/>
  </p:clrMapOvr>
  <p:transition>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latin typeface="Script MT Bold" pitchFamily="66" charset="0"/>
              </a:rPr>
              <a:t>Hz. MUHAMMED’İN DOĞUMUNDAN ÖLÜMENE…</a:t>
            </a:r>
            <a:endParaRPr lang="tr-TR" dirty="0">
              <a:latin typeface="Script MT Bold" pitchFamily="66" charset="0"/>
            </a:endParaRPr>
          </a:p>
        </p:txBody>
      </p:sp>
      <p:sp>
        <p:nvSpPr>
          <p:cNvPr id="3" name="2 İçerik Yer Tutucusu"/>
          <p:cNvSpPr>
            <a:spLocks noGrp="1"/>
          </p:cNvSpPr>
          <p:nvPr>
            <p:ph idx="1"/>
          </p:nvPr>
        </p:nvSpPr>
        <p:spPr>
          <a:xfrm>
            <a:off x="914400" y="1783560"/>
            <a:ext cx="7772400" cy="4860150"/>
          </a:xfrm>
        </p:spPr>
        <p:txBody>
          <a:bodyPr>
            <a:normAutofit fontScale="92500" lnSpcReduction="10000"/>
          </a:bodyPr>
          <a:lstStyle/>
          <a:p>
            <a:pPr>
              <a:buNone/>
            </a:pPr>
            <a:r>
              <a:rPr lang="tr-TR" dirty="0" smtClean="0">
                <a:latin typeface="Script MT Bold" pitchFamily="66" charset="0"/>
              </a:rPr>
              <a:t>Hz. Muhammed (S.A.V) 571 yılında Mekke de dünyaya geldi. Doğmadan önce babası vefat etti. Doğduktan kısa bir süre sonra annesini kaybetti. Sonra dedesi Abdulmuttalip’in himayesini girdi. Onun ölümünden sonra da amcası Ebu Talibin yanında kalmaya başladı. Küçük yaşlardan itibaren ticarete atıldı. Mekke'de yaşayan ve puta tapan insanlara karşı çıkıyordu. Bu nedenle o insanlardan uzak kalmak için sürekli gözlerden uzak Hira mağrasına çekiliyordu. </a:t>
            </a:r>
          </a:p>
          <a:p>
            <a:pPr>
              <a:buNone/>
            </a:pPr>
            <a:endParaRPr lang="tr-TR" dirty="0" smtClean="0"/>
          </a:p>
        </p:txBody>
      </p:sp>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928662" y="500042"/>
            <a:ext cx="7772400" cy="6143668"/>
          </a:xfrm>
        </p:spPr>
        <p:txBody>
          <a:bodyPr>
            <a:normAutofit/>
          </a:bodyPr>
          <a:lstStyle/>
          <a:p>
            <a:pPr>
              <a:buNone/>
            </a:pPr>
            <a:r>
              <a:rPr lang="tr-TR" dirty="0">
                <a:latin typeface="Script MT Bold" pitchFamily="66" charset="0"/>
              </a:rPr>
              <a:t> </a:t>
            </a:r>
            <a:r>
              <a:rPr lang="tr-TR" dirty="0" smtClean="0">
                <a:latin typeface="Script MT Bold" pitchFamily="66" charset="0"/>
              </a:rPr>
              <a:t>   Bu arada ilk eşi HZ. Hatice'yle evlendi. Hazreti Hatice'den Kasım, Abdullah, Zeynep, Rukiye, Ümmü Gülsüm, Fatıma adında altı çocuğu oldu Kasım ve Abdullah küçük yaştayken vefat etti. Yine bir gün Hira mağrasına çekildiğinde vahiy meleği olan Cebrail geldi ve ona ilk vahiy oku emrini verdi. Böylece HZ. Muhammed’e (S.A.V) 40 yaşında peygamberlik verilmiş oldu.</a:t>
            </a:r>
            <a:endParaRPr lang="tr-TR" dirty="0">
              <a:latin typeface="Script MT Bold" pitchFamily="66" charset="0"/>
            </a:endParaRPr>
          </a:p>
        </p:txBody>
      </p:sp>
    </p:spTree>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GÖKÇE\Pictures\HZ%20M~1.JPG"/>
          <p:cNvPicPr>
            <a:picLocks noChangeAspect="1" noChangeArrowheads="1"/>
          </p:cNvPicPr>
          <p:nvPr/>
        </p:nvPicPr>
        <p:blipFill>
          <a:blip r:embed="rId2" cstate="print"/>
          <a:srcRect/>
          <a:stretch>
            <a:fillRect/>
          </a:stretch>
        </p:blipFill>
        <p:spPr bwMode="auto">
          <a:xfrm>
            <a:off x="0" y="0"/>
            <a:ext cx="9178126" cy="6857999"/>
          </a:xfrm>
          <a:prstGeom prst="rect">
            <a:avLst/>
          </a:prstGeom>
          <a:noFill/>
        </p:spPr>
      </p:pic>
    </p:spTree>
  </p:cSld>
  <p:clrMapOvr>
    <a:masterClrMapping/>
  </p:clrMapOvr>
  <p:transition>
    <p:comb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000100" y="571480"/>
            <a:ext cx="7772400" cy="6000792"/>
          </a:xfrm>
        </p:spPr>
        <p:txBody>
          <a:bodyPr>
            <a:normAutofit/>
          </a:bodyPr>
          <a:lstStyle/>
          <a:p>
            <a:pPr>
              <a:buNone/>
            </a:pPr>
            <a:r>
              <a:rPr lang="tr-TR" dirty="0" smtClean="0">
                <a:latin typeface="Script MT Bold" pitchFamily="66" charset="0"/>
              </a:rPr>
              <a:t>    Ona ilk eşi HZ. Hatice iman etti ardından HZ. Ali sonra. Zeyd bin harise ardından da Hz. Ebu Bekir iman etti sonra birçok insan bu mesaja kulak verdi. Müslümanların çok olmasına rağmen Mekke’nin ileri gelenleri Müslümanlara türlü eziyetler işkenceler ve boykot uyguluyorlardı. Budan korunmak için bir kısım Müslüman Habeşistan’a hicret etti. Daha sonra arkalarında bir kısım Müslüman daha Habeşistan’a hicret etti. Sonunda HZ. Muhammedin (S.A.V) emriyle bütün Müslümanlar Medine’ye hicret etti.</a:t>
            </a:r>
            <a:endParaRPr lang="tr-TR" dirty="0">
              <a:latin typeface="Script MT Bold" pitchFamily="66" charset="0"/>
            </a:endParaRPr>
          </a:p>
        </p:txBody>
      </p:sp>
    </p:spTree>
  </p:cSld>
  <p:clrMapOvr>
    <a:masterClrMapping/>
  </p:clrMapOvr>
  <p:transition>
    <p:strips/>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914400" y="571480"/>
            <a:ext cx="7772400" cy="6143668"/>
          </a:xfrm>
        </p:spPr>
        <p:txBody>
          <a:bodyPr>
            <a:normAutofit fontScale="92500"/>
          </a:bodyPr>
          <a:lstStyle/>
          <a:p>
            <a:pPr>
              <a:buNone/>
            </a:pPr>
            <a:r>
              <a:rPr lang="tr-TR" dirty="0" smtClean="0">
                <a:latin typeface="Script MT Bold" pitchFamily="66" charset="0"/>
              </a:rPr>
              <a:t>    Önden Müslümanlar gitti arkalarından da Hz. Muhammed ve arkadaşı Ebu Bekir gitti. Medine yerlileri (ensar) Müslümanları çok iyi karşıladılar. Medine yerlileriyle(ensar) Mekke’den hicret edenler (muhacir) kardeş ilan edildi. Böylece Medine İslam devleti kurulmuş oldu. İslam devletinin kurulmasıyla müşrikler Müslümanlara saldırmaya başladı ilk savaş Bedir savaşı oldu. Müslümanlar ticaret için giden bir Mekke kervanını Mekke’de kalan eşyaları için el koymak istediler bunu duyan Mekkeliler savaş hazırlığı yaptılar ve Müslümanların üzerine geldiler.</a:t>
            </a:r>
            <a:endParaRPr lang="tr-TR" dirty="0">
              <a:latin typeface="Script MT Bold" pitchFamily="66" charset="0"/>
            </a:endParaRPr>
          </a:p>
        </p:txBody>
      </p:sp>
    </p:spTree>
  </p:cSld>
  <p:clrMapOvr>
    <a:masterClrMapping/>
  </p:clrMapOvr>
  <p:transition>
    <p:comb/>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500042"/>
            <a:ext cx="9144000" cy="6357958"/>
          </a:xfrm>
        </p:spPr>
        <p:txBody>
          <a:bodyPr>
            <a:noAutofit/>
          </a:bodyPr>
          <a:lstStyle/>
          <a:p>
            <a:r>
              <a:rPr lang="tr-TR" sz="2400" dirty="0" smtClean="0">
                <a:latin typeface="Script MT Bold" pitchFamily="66" charset="0"/>
              </a:rPr>
              <a:t>Bedir kayalıklarında karşılaşan ordular savaştılar. Bedir savaşında Müslümanlar galip geldi bunun sonucunda Şam ticaret yolu Müslümanlara açılmış oldu. Savaşta ele geçen esirler 10 Müslüman okuma yazma öğretmek şartı ile serbest bırakıldı. Mekkeli müşrikler bedir savaşının intikamını almak için Uhud savaşını başlattı. Uhud savaşının başında Müslümanlar galipken peygamberimizin görevlendirdiği okçuların yerini terk etmesiyle Müslümanlar mağlup oldu. Ama yinede müşrikler kesin bir zafer kazanamadılar. Ardından hendek savaşı oldu çünkü Mekkeliler Müslümanlara ağır bir darbe vurmak istiyorlardı. Müslümanlar bunu duyunca selmanı farisinin önerisi üzerine Medine’nin etrafına kuyular kazdılar ve şehir savunmasına geçtiler. Böylece savaş Müslümanların zaferiyle sonuçlandı.</a:t>
            </a:r>
          </a:p>
          <a:p>
            <a:pPr>
              <a:buNone/>
            </a:pPr>
            <a:endParaRPr lang="tr-TR" sz="2500" dirty="0"/>
          </a:p>
        </p:txBody>
      </p:sp>
    </p:spTree>
  </p:cSld>
  <p:clrMapOvr>
    <a:masterClrMapping/>
  </p:clrMapOvr>
  <p:transition>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500042"/>
            <a:ext cx="8572560" cy="6143668"/>
          </a:xfrm>
        </p:spPr>
        <p:txBody>
          <a:bodyPr>
            <a:normAutofit lnSpcReduction="10000"/>
          </a:bodyPr>
          <a:lstStyle/>
          <a:p>
            <a:pPr>
              <a:buNone/>
            </a:pPr>
            <a:endParaRPr lang="tr-TR" dirty="0" smtClean="0">
              <a:latin typeface="Script MT Bold" pitchFamily="66" charset="0"/>
            </a:endParaRPr>
          </a:p>
          <a:p>
            <a:r>
              <a:rPr lang="tr-TR" dirty="0" smtClean="0">
                <a:latin typeface="Script MT Bold" pitchFamily="66" charset="0"/>
              </a:rPr>
              <a:t> 628 yılında Müslümanlar hacca gitmeye karar verdiler.Bundan tedirgin olan Mekkeliler onları içeri almayarak Hudeybiye anlaşmasını imzaladılar. Hudeybiye anlaşması artık Müslümanların tanındığını gösteren bir anlaşmadır.</a:t>
            </a:r>
          </a:p>
          <a:p>
            <a:r>
              <a:rPr lang="tr-TR" dirty="0" smtClean="0">
                <a:latin typeface="Script MT Bold" pitchFamily="66" charset="0"/>
              </a:rPr>
              <a:t>629 yılında Müslümanlar Hayber’i fethetti. Hayber’in fethi ile şamın ticaret yolu Müslümanların eline geçti. Hayber’in fethinden sonra Müslümanlar ilk kez Bizansla savaştı. Mute’de savaşan ordular hiçbir sonuç elde edemeden geri döndüler.</a:t>
            </a:r>
          </a:p>
          <a:p>
            <a:pPr>
              <a:buNone/>
            </a:pPr>
            <a:endParaRPr lang="tr-TR" dirty="0" smtClean="0"/>
          </a:p>
        </p:txBody>
      </p:sp>
    </p:spTree>
  </p:cSld>
  <p:clrMapOvr>
    <a:masterClrMapping/>
  </p:clrMapOvr>
  <p:transition>
    <p:checke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357166"/>
            <a:ext cx="8572560" cy="6286544"/>
          </a:xfrm>
        </p:spPr>
        <p:txBody>
          <a:bodyPr>
            <a:normAutofit fontScale="55000" lnSpcReduction="20000"/>
          </a:bodyPr>
          <a:lstStyle/>
          <a:p>
            <a:r>
              <a:rPr lang="tr-TR" sz="5900" dirty="0" smtClean="0">
                <a:latin typeface="Script MT Bold" pitchFamily="66" charset="0"/>
              </a:rPr>
              <a:t>630 yılında Mekke’nin fethi gerçekleşti. Mekke’nin fethinden sonra Arap yarım adası hızlı bir şekilde Müslümanların kontrolü altına girdi. Müslümanlar ve putperest Arap kabileleri arasında yapılan Huneyn Savaşı’nda başarıyla Müslümanlar kazandı. Huneyn zaferinden sonra Taif şehri kuşatıldı. Hz Muhammed’in son seferi ise Tebük Seferi olmuştur. Hz. Muhammed (S.A.V) son kez Müslümanlarla beraber hacca gitti ve buna veda haccı adı verildi veda haccında Müslümanlara veda niteliğinde konuşan Hz. Muhammed 632 yılında Medine de vefat etti şu anda kabri Medine de </a:t>
            </a:r>
            <a:r>
              <a:rPr lang="tr-TR" sz="5900" dirty="0" err="1" smtClean="0">
                <a:latin typeface="Script MT Bold" pitchFamily="66" charset="0"/>
              </a:rPr>
              <a:t>Ravza</a:t>
            </a:r>
            <a:r>
              <a:rPr lang="tr-TR" sz="5900" dirty="0" smtClean="0">
                <a:latin typeface="Script MT Bold" pitchFamily="66" charset="0"/>
              </a:rPr>
              <a:t>-ı </a:t>
            </a:r>
            <a:r>
              <a:rPr lang="tr-TR" sz="5900" dirty="0" err="1" smtClean="0">
                <a:latin typeface="Script MT Bold" pitchFamily="66" charset="0"/>
              </a:rPr>
              <a:t>Mutahhare</a:t>
            </a:r>
            <a:r>
              <a:rPr lang="tr-TR" sz="5900" dirty="0" smtClean="0">
                <a:latin typeface="Script MT Bold" pitchFamily="66" charset="0"/>
              </a:rPr>
              <a:t> da bulunmaktadır</a:t>
            </a:r>
            <a:r>
              <a:rPr lang="tr-TR" sz="5100" dirty="0" smtClean="0">
                <a:latin typeface="Script MT Bold" pitchFamily="66" charset="0"/>
              </a:rPr>
              <a:t>.</a:t>
            </a:r>
          </a:p>
          <a:p>
            <a:pPr>
              <a:buNone/>
            </a:pPr>
            <a:r>
              <a:rPr lang="tr-TR" dirty="0" smtClean="0"/>
              <a:t/>
            </a:r>
            <a:br>
              <a:rPr lang="tr-TR" dirty="0" smtClean="0"/>
            </a:br>
            <a:r>
              <a:rPr lang="tr-TR" dirty="0" smtClean="0"/>
              <a:t/>
            </a:r>
            <a:br>
              <a:rPr lang="tr-TR" dirty="0" smtClean="0"/>
            </a:br>
            <a:endParaRPr lang="tr-TR" dirty="0"/>
          </a:p>
        </p:txBody>
      </p:sp>
    </p:spTree>
  </p:cSld>
  <p:clrMapOvr>
    <a:masterClrMapping/>
  </p:clrMapOvr>
  <p:transition>
    <p:checker/>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134</TotalTime>
  <Words>581</Words>
  <PresentationFormat>Ekran Gösterisi (4:3)</PresentationFormat>
  <Paragraphs>16</Paragraphs>
  <Slides>10</Slides>
  <Notes>1</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Ofis Teması</vt:lpstr>
      <vt:lpstr>Hz. MUHAMMED’İN HAYATI</vt:lpstr>
      <vt:lpstr>Hz. MUHAMMED’İN DOĞUMUNDAN ÖLÜMENE…</vt:lpstr>
      <vt:lpstr>Slayt 3</vt:lpstr>
      <vt:lpstr>Slayt 4</vt:lpstr>
      <vt:lpstr>Slayt 5</vt:lpstr>
      <vt:lpstr>Slayt 6</vt:lpstr>
      <vt:lpstr>Slayt 7</vt:lpstr>
      <vt:lpstr>Slayt 8</vt:lpstr>
      <vt:lpstr>Slayt 9</vt:lpstr>
      <vt:lpstr>Slayt 10</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2014-12-29T12:34:18Z</dcterms:created>
  <dcterms:modified xsi:type="dcterms:W3CDTF">2017-02-05T08:52:40Z</dcterms:modified>
  <cp:category>www.sorubak.com</cp:category>
</cp:coreProperties>
</file>