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3647C8-A0D9-4CFB-BE15-4F3E8AB9E1A3}" type="datetimeFigureOut">
              <a:rPr lang="tr-TR" smtClean="0"/>
              <a:pPr/>
              <a:t>27.11.2016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C8AA654-761A-4E00-8167-C5A706C7F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1988840"/>
            <a:ext cx="8062912" cy="1470025"/>
          </a:xfrm>
        </p:spPr>
        <p:txBody>
          <a:bodyPr>
            <a:normAutofit/>
          </a:bodyPr>
          <a:lstStyle/>
          <a:p>
            <a:pPr algn="ctr"/>
            <a:r>
              <a:rPr lang="tr-TR" sz="88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ABDEST ALMAK</a:t>
            </a:r>
            <a:endParaRPr lang="tr-TR" sz="88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13646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Namaza başlamadan önce yapmamız gereken temizlik işleridir. </a:t>
            </a:r>
            <a:r>
              <a:rPr lang="tr-TR" sz="3600" dirty="0">
                <a:latin typeface="Angsana New" pitchFamily="18" charset="-34"/>
                <a:cs typeface="Angsana New" pitchFamily="18" charset="-34"/>
              </a:rPr>
              <a:t>A</a:t>
            </a: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bdest’ in geçerli olması için dört yerine getirilmiş olması gerekir: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 ellerimizi ve kollarımızı dirseklerle birlikte yıkamak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Yüzümüzü yıkamak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Başımızı mesh etmek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tr-TR" sz="3600" dirty="0" smtClean="0">
                <a:latin typeface="Angsana New" pitchFamily="18" charset="-34"/>
                <a:cs typeface="Angsana New" pitchFamily="18" charset="-34"/>
              </a:rPr>
              <a:t>Ayaklarımızı topukla birlikte yıkmak</a:t>
            </a:r>
            <a:endParaRPr lang="tr-TR" sz="36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ABDEST NEDİR</a:t>
            </a:r>
            <a:endParaRPr lang="tr-TR" b="1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18913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b="1" dirty="0" smtClean="0">
                <a:latin typeface="Agency FB" pitchFamily="34" charset="0"/>
              </a:rPr>
              <a:t>Niyet etmek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Elleri yıkamak(3kere)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Ağıza su vermek(3kere)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Buruna su vermek(3kere)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Yüzü yıkamak(3kere)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Önce sağ sonra sol kulu yıkmak(3kere)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Başımızı mesh etmek(4’de 1’ini)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Kulaklarımızı mesh etmek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Boynumuzu mesh etmek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tr-TR" dirty="0" smtClean="0">
                <a:latin typeface="Agency FB" pitchFamily="34" charset="0"/>
              </a:rPr>
              <a:t>Önce sağ sonra sol ayağı yıkamak</a:t>
            </a:r>
            <a:endParaRPr lang="tr-TR" dirty="0">
              <a:latin typeface="Agency FB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ABDESTİN ALINIŞ ŞEKLİ</a:t>
            </a:r>
            <a:endParaRPr lang="tr-TR" b="1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035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2060"/>
              </a:buClr>
            </a:pPr>
            <a:r>
              <a:rPr lang="tr-TR" dirty="0" smtClean="0">
                <a:latin typeface="Agency FB" pitchFamily="34" charset="0"/>
              </a:rPr>
              <a:t>Ergenlik çağına gelmiş her </a:t>
            </a:r>
            <a:r>
              <a:rPr lang="tr-TR" dirty="0" err="1" smtClean="0">
                <a:latin typeface="Agency FB" pitchFamily="34" charset="0"/>
              </a:rPr>
              <a:t>müslümanın</a:t>
            </a:r>
            <a:r>
              <a:rPr lang="tr-TR" dirty="0" smtClean="0">
                <a:latin typeface="Agency FB" pitchFamily="34" charset="0"/>
              </a:rPr>
              <a:t> gerekli durumda gusül abdesti alması farzdır. Gusül abdestinin geçerli sayılması için 3 farzın yerine getirilmiş olması gerekir. bunlar;</a:t>
            </a:r>
          </a:p>
          <a:p>
            <a:pPr>
              <a:buClrTx/>
              <a:buFont typeface="Courier New" pitchFamily="49" charset="0"/>
              <a:buChar char="o"/>
            </a:pPr>
            <a:r>
              <a:rPr lang="tr-TR" b="1" dirty="0" err="1" smtClean="0">
                <a:latin typeface="Agency FB" pitchFamily="34" charset="0"/>
              </a:rPr>
              <a:t>Mazmaza</a:t>
            </a:r>
            <a:r>
              <a:rPr lang="tr-TR" b="1" dirty="0" smtClean="0">
                <a:latin typeface="Agency FB" pitchFamily="34" charset="0"/>
              </a:rPr>
              <a:t>: </a:t>
            </a:r>
            <a:r>
              <a:rPr lang="tr-TR" dirty="0" smtClean="0">
                <a:latin typeface="Agency FB" pitchFamily="34" charset="0"/>
              </a:rPr>
              <a:t>Ağızı çalkalamak (3kere)</a:t>
            </a:r>
          </a:p>
          <a:p>
            <a:pPr>
              <a:buClrTx/>
              <a:buFont typeface="Courier New" pitchFamily="49" charset="0"/>
              <a:buChar char="o"/>
            </a:pPr>
            <a:r>
              <a:rPr lang="tr-TR" b="1" dirty="0" err="1" smtClean="0">
                <a:latin typeface="Agency FB" pitchFamily="34" charset="0"/>
              </a:rPr>
              <a:t>İstinşak</a:t>
            </a:r>
            <a:r>
              <a:rPr lang="tr-TR" b="1" dirty="0" smtClean="0">
                <a:latin typeface="Agency FB" pitchFamily="34" charset="0"/>
              </a:rPr>
              <a:t>:</a:t>
            </a:r>
            <a:r>
              <a:rPr lang="tr-TR" dirty="0" smtClean="0">
                <a:latin typeface="Agency FB" pitchFamily="34" charset="0"/>
              </a:rPr>
              <a:t> Buna su çekmek(3kere)</a:t>
            </a:r>
          </a:p>
          <a:p>
            <a:pPr>
              <a:buClrTx/>
              <a:buFont typeface="Courier New" pitchFamily="49" charset="0"/>
              <a:buChar char="o"/>
            </a:pPr>
            <a:r>
              <a:rPr lang="tr-TR" dirty="0" smtClean="0">
                <a:latin typeface="Agency FB" pitchFamily="34" charset="0"/>
              </a:rPr>
              <a:t>Bütün bedeni yıkamak</a:t>
            </a:r>
          </a:p>
          <a:p>
            <a:pPr marL="0" indent="0">
              <a:buClrTx/>
              <a:buNone/>
            </a:pPr>
            <a:endParaRPr lang="tr-TR" dirty="0">
              <a:latin typeface="Agency FB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GUSÜL ABDESTİ (BOY ABDESTİ)</a:t>
            </a:r>
            <a:endParaRPr lang="tr-TR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34568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 bulunmayan kırsal arazide veya su kullanımının imkansız olduğu durumda teyemmüm alınır.</a:t>
            </a:r>
          </a:p>
          <a:p>
            <a:pPr>
              <a:buClr>
                <a:schemeClr val="tx1"/>
              </a:buClr>
              <a:buSzPct val="82000"/>
              <a:buFont typeface="Wingdings" pitchFamily="2" charset="2"/>
              <a:buChar char="v"/>
            </a:pPr>
            <a:r>
              <a:rPr lang="tr-TR" dirty="0" smtClean="0"/>
              <a:t>Niyet etmek</a:t>
            </a:r>
          </a:p>
          <a:p>
            <a:pPr>
              <a:buClr>
                <a:schemeClr val="tx1"/>
              </a:buClr>
              <a:buSzPct val="82000"/>
              <a:buFont typeface="Wingdings" pitchFamily="2" charset="2"/>
              <a:buChar char="v"/>
            </a:pPr>
            <a:r>
              <a:rPr lang="tr-TR" b="1" dirty="0" smtClean="0"/>
              <a:t>Darp: </a:t>
            </a:r>
            <a:r>
              <a:rPr lang="tr-TR" dirty="0" smtClean="0"/>
              <a:t>elleri temiz toprağa vurmak</a:t>
            </a:r>
          </a:p>
          <a:p>
            <a:pPr marL="0" indent="0">
              <a:buClr>
                <a:schemeClr val="tx1"/>
              </a:buClr>
              <a:buSzPct val="82000"/>
              <a:buNone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TEYEMMÜM</a:t>
            </a:r>
            <a:endParaRPr lang="tr-TR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4841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/>
              <a:t>Abdest almak gerekli hallerde gusül yapmaktır.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HADESTEN TEHARET</a:t>
            </a:r>
            <a:endParaRPr lang="tr-TR" b="1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26919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Namaz kılacak kimsenin </a:t>
            </a:r>
            <a:r>
              <a:rPr lang="tr-TR" dirty="0" smtClean="0"/>
              <a:t>bedeninde, elbisesinde veya namaz </a:t>
            </a:r>
            <a:r>
              <a:rPr lang="tr-TR" dirty="0"/>
              <a:t>kılacağı yerde </a:t>
            </a:r>
            <a:r>
              <a:rPr lang="tr-TR" dirty="0" smtClean="0"/>
              <a:t>pis  </a:t>
            </a:r>
            <a:r>
              <a:rPr lang="tr-TR" dirty="0"/>
              <a:t>bir madde varsa, o pisliğin temizlenmesi demektir 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NECASETTEN TEHARET</a:t>
            </a:r>
            <a:endParaRPr lang="tr-T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05226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06" y="0"/>
            <a:ext cx="915060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46508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74</TotalTime>
  <Words>183</Words>
  <PresentationFormat>Ekran Gösterisi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Kağıt</vt:lpstr>
      <vt:lpstr>ABDEST ALMAK</vt:lpstr>
      <vt:lpstr>ABDEST NEDİR</vt:lpstr>
      <vt:lpstr>ABDESTİN ALINIŞ ŞEKLİ</vt:lpstr>
      <vt:lpstr>GUSÜL ABDESTİ (BOY ABDESTİ)</vt:lpstr>
      <vt:lpstr>TEYEMMÜM</vt:lpstr>
      <vt:lpstr>HADESTEN TEHARET</vt:lpstr>
      <vt:lpstr>NECASETTEN TEHARET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2016-11-25T20:28:03Z</dcterms:created>
  <dcterms:modified xsi:type="dcterms:W3CDTF">2016-11-27T05:31:48Z</dcterms:modified>
  <cp:category>www.sorubak.com</cp:category>
</cp:coreProperties>
</file>