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C3A616-1267-411D-8A8E-FB8B030F056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090BBBA-9168-4B70-86D4-556ABD79E9CA}">
      <dgm:prSet phldrT="[Metin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err="1" smtClean="0"/>
            <a:t>There</a:t>
          </a:r>
          <a:r>
            <a:rPr lang="tr-TR" dirty="0" smtClean="0"/>
            <a:t> is</a:t>
          </a:r>
          <a:endParaRPr lang="tr-TR" dirty="0"/>
        </a:p>
      </dgm:t>
    </dgm:pt>
    <dgm:pt modelId="{74EE67F4-B5BD-488A-9B8F-278A453E02FF}" type="parTrans" cxnId="{64E71028-2A0E-4D65-AB96-A247B1E98A06}">
      <dgm:prSet/>
      <dgm:spPr/>
      <dgm:t>
        <a:bodyPr/>
        <a:lstStyle/>
        <a:p>
          <a:endParaRPr lang="tr-TR"/>
        </a:p>
      </dgm:t>
    </dgm:pt>
    <dgm:pt modelId="{592E6EB6-90EE-4357-8B9A-2CC159E299EF}" type="sibTrans" cxnId="{64E71028-2A0E-4D65-AB96-A247B1E98A06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r-TR"/>
        </a:p>
      </dgm:t>
    </dgm:pt>
    <dgm:pt modelId="{D673A10E-B6B5-4888-8AF1-889F8C341BE6}">
      <dgm:prSet phldrT="[Metin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NOT</a:t>
          </a:r>
          <a:endParaRPr lang="tr-TR" dirty="0"/>
        </a:p>
      </dgm:t>
    </dgm:pt>
    <dgm:pt modelId="{4A4EC05E-ACA6-4190-966D-9D1A85C8CC9A}" type="parTrans" cxnId="{8834591A-F7DD-49C8-AC45-F4CF725A56DD}">
      <dgm:prSet/>
      <dgm:spPr/>
      <dgm:t>
        <a:bodyPr/>
        <a:lstStyle/>
        <a:p>
          <a:endParaRPr lang="tr-TR"/>
        </a:p>
      </dgm:t>
    </dgm:pt>
    <dgm:pt modelId="{FB55ABC5-4273-4572-83F3-287D0192BDAA}" type="sibTrans" cxnId="{8834591A-F7DD-49C8-AC45-F4CF725A56DD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r-TR"/>
        </a:p>
      </dgm:t>
    </dgm:pt>
    <dgm:pt modelId="{1C710947-E6F7-41E4-906E-20B06AA85D20}">
      <dgm:prSet phldrT="[Metin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err="1" smtClean="0"/>
            <a:t>There</a:t>
          </a:r>
          <a:r>
            <a:rPr lang="tr-TR" dirty="0" smtClean="0"/>
            <a:t> </a:t>
          </a:r>
          <a:r>
            <a:rPr lang="tr-TR" dirty="0" err="1" smtClean="0"/>
            <a:t>isnot</a:t>
          </a:r>
          <a:r>
            <a:rPr lang="tr-TR" dirty="0" smtClean="0"/>
            <a:t>(</a:t>
          </a:r>
          <a:r>
            <a:rPr lang="tr-TR" dirty="0" err="1" smtClean="0"/>
            <a:t>isn’t</a:t>
          </a:r>
          <a:r>
            <a:rPr lang="tr-TR" dirty="0" smtClean="0"/>
            <a:t>)</a:t>
          </a:r>
          <a:endParaRPr lang="tr-TR" dirty="0"/>
        </a:p>
      </dgm:t>
    </dgm:pt>
    <dgm:pt modelId="{BEBF7045-8331-48B3-90F1-FE1030903C1E}" type="parTrans" cxnId="{C146DA3F-88F1-4A2D-B2CF-E509FA6A2C26}">
      <dgm:prSet/>
      <dgm:spPr/>
      <dgm:t>
        <a:bodyPr/>
        <a:lstStyle/>
        <a:p>
          <a:endParaRPr lang="tr-TR"/>
        </a:p>
      </dgm:t>
    </dgm:pt>
    <dgm:pt modelId="{F9A0AD6C-D496-4EF6-A062-AD4A8581E3A2}" type="sibTrans" cxnId="{C146DA3F-88F1-4A2D-B2CF-E509FA6A2C26}">
      <dgm:prSet/>
      <dgm:spPr/>
      <dgm:t>
        <a:bodyPr/>
        <a:lstStyle/>
        <a:p>
          <a:endParaRPr lang="tr-TR"/>
        </a:p>
      </dgm:t>
    </dgm:pt>
    <dgm:pt modelId="{F75E283F-21C8-4661-A19D-CECABDB67866}" type="pres">
      <dgm:prSet presAssocID="{ECC3A616-1267-411D-8A8E-FB8B030F0569}" presName="Name0" presStyleCnt="0">
        <dgm:presLayoutVars>
          <dgm:dir/>
          <dgm:resizeHandles val="exact"/>
        </dgm:presLayoutVars>
      </dgm:prSet>
      <dgm:spPr/>
    </dgm:pt>
    <dgm:pt modelId="{FB4D9E78-14D8-4FC3-93A9-0B83BDBE6C4C}" type="pres">
      <dgm:prSet presAssocID="{4090BBBA-9168-4B70-86D4-556ABD79E9C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0E0CCE-151D-45B4-A166-6FC907D4D1D3}" type="pres">
      <dgm:prSet presAssocID="{592E6EB6-90EE-4357-8B9A-2CC159E299EF}" presName="sibTrans" presStyleLbl="sibTrans2D1" presStyleIdx="0" presStyleCnt="2"/>
      <dgm:spPr/>
      <dgm:t>
        <a:bodyPr/>
        <a:lstStyle/>
        <a:p>
          <a:endParaRPr lang="tr-TR"/>
        </a:p>
      </dgm:t>
    </dgm:pt>
    <dgm:pt modelId="{D6C773EF-E10C-45AB-AEAE-C35D5B2129DD}" type="pres">
      <dgm:prSet presAssocID="{592E6EB6-90EE-4357-8B9A-2CC159E299EF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DB63AA2B-5762-48B2-B4CB-44AABB320391}" type="pres">
      <dgm:prSet presAssocID="{D673A10E-B6B5-4888-8AF1-889F8C341B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C424EE-0A56-4334-9A08-7A2962121E2E}" type="pres">
      <dgm:prSet presAssocID="{FB55ABC5-4273-4572-83F3-287D0192BDAA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46D157C-5438-4CCE-9CA3-93ED2A4F4C75}" type="pres">
      <dgm:prSet presAssocID="{FB55ABC5-4273-4572-83F3-287D0192BDAA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5C8FEF4D-F37D-4DEE-AA66-CF5612B7ACD1}" type="pres">
      <dgm:prSet presAssocID="{1C710947-E6F7-41E4-906E-20B06AA85D2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146DA3F-88F1-4A2D-B2CF-E509FA6A2C26}" srcId="{ECC3A616-1267-411D-8A8E-FB8B030F0569}" destId="{1C710947-E6F7-41E4-906E-20B06AA85D20}" srcOrd="2" destOrd="0" parTransId="{BEBF7045-8331-48B3-90F1-FE1030903C1E}" sibTransId="{F9A0AD6C-D496-4EF6-A062-AD4A8581E3A2}"/>
    <dgm:cxn modelId="{8F9A458C-DD08-4E4F-ABFE-4CADE4C2F874}" type="presOf" srcId="{592E6EB6-90EE-4357-8B9A-2CC159E299EF}" destId="{950E0CCE-151D-45B4-A166-6FC907D4D1D3}" srcOrd="0" destOrd="0" presId="urn:microsoft.com/office/officeart/2005/8/layout/process1"/>
    <dgm:cxn modelId="{879F2585-958E-4769-A821-73982B5E7D0D}" type="presOf" srcId="{592E6EB6-90EE-4357-8B9A-2CC159E299EF}" destId="{D6C773EF-E10C-45AB-AEAE-C35D5B2129DD}" srcOrd="1" destOrd="0" presId="urn:microsoft.com/office/officeart/2005/8/layout/process1"/>
    <dgm:cxn modelId="{B7374643-7048-40F6-AA54-D47892C979D3}" type="presOf" srcId="{D673A10E-B6B5-4888-8AF1-889F8C341BE6}" destId="{DB63AA2B-5762-48B2-B4CB-44AABB320391}" srcOrd="0" destOrd="0" presId="urn:microsoft.com/office/officeart/2005/8/layout/process1"/>
    <dgm:cxn modelId="{6064B883-BF87-492D-822A-235E6036380A}" type="presOf" srcId="{4090BBBA-9168-4B70-86D4-556ABD79E9CA}" destId="{FB4D9E78-14D8-4FC3-93A9-0B83BDBE6C4C}" srcOrd="0" destOrd="0" presId="urn:microsoft.com/office/officeart/2005/8/layout/process1"/>
    <dgm:cxn modelId="{C5A48DF6-AED3-4DFE-9820-2D9A92B6CEF5}" type="presOf" srcId="{ECC3A616-1267-411D-8A8E-FB8B030F0569}" destId="{F75E283F-21C8-4661-A19D-CECABDB67866}" srcOrd="0" destOrd="0" presId="urn:microsoft.com/office/officeart/2005/8/layout/process1"/>
    <dgm:cxn modelId="{64E71028-2A0E-4D65-AB96-A247B1E98A06}" srcId="{ECC3A616-1267-411D-8A8E-FB8B030F0569}" destId="{4090BBBA-9168-4B70-86D4-556ABD79E9CA}" srcOrd="0" destOrd="0" parTransId="{74EE67F4-B5BD-488A-9B8F-278A453E02FF}" sibTransId="{592E6EB6-90EE-4357-8B9A-2CC159E299EF}"/>
    <dgm:cxn modelId="{3111DB43-0007-4CFB-BF5F-7BBFA55A2BF8}" type="presOf" srcId="{FB55ABC5-4273-4572-83F3-287D0192BDAA}" destId="{35C424EE-0A56-4334-9A08-7A2962121E2E}" srcOrd="0" destOrd="0" presId="urn:microsoft.com/office/officeart/2005/8/layout/process1"/>
    <dgm:cxn modelId="{3343F062-4A41-416F-A45F-81F496D51921}" type="presOf" srcId="{FB55ABC5-4273-4572-83F3-287D0192BDAA}" destId="{A46D157C-5438-4CCE-9CA3-93ED2A4F4C75}" srcOrd="1" destOrd="0" presId="urn:microsoft.com/office/officeart/2005/8/layout/process1"/>
    <dgm:cxn modelId="{8834591A-F7DD-49C8-AC45-F4CF725A56DD}" srcId="{ECC3A616-1267-411D-8A8E-FB8B030F0569}" destId="{D673A10E-B6B5-4888-8AF1-889F8C341BE6}" srcOrd="1" destOrd="0" parTransId="{4A4EC05E-ACA6-4190-966D-9D1A85C8CC9A}" sibTransId="{FB55ABC5-4273-4572-83F3-287D0192BDAA}"/>
    <dgm:cxn modelId="{498309B0-B09A-4C3C-B24C-335D1E372AED}" type="presOf" srcId="{1C710947-E6F7-41E4-906E-20B06AA85D20}" destId="{5C8FEF4D-F37D-4DEE-AA66-CF5612B7ACD1}" srcOrd="0" destOrd="0" presId="urn:microsoft.com/office/officeart/2005/8/layout/process1"/>
    <dgm:cxn modelId="{8AF8C58E-04DC-46B7-95E9-98B01F405252}" type="presParOf" srcId="{F75E283F-21C8-4661-A19D-CECABDB67866}" destId="{FB4D9E78-14D8-4FC3-93A9-0B83BDBE6C4C}" srcOrd="0" destOrd="0" presId="urn:microsoft.com/office/officeart/2005/8/layout/process1"/>
    <dgm:cxn modelId="{52B9F551-4D47-48D3-994C-3240FE3CCED1}" type="presParOf" srcId="{F75E283F-21C8-4661-A19D-CECABDB67866}" destId="{950E0CCE-151D-45B4-A166-6FC907D4D1D3}" srcOrd="1" destOrd="0" presId="urn:microsoft.com/office/officeart/2005/8/layout/process1"/>
    <dgm:cxn modelId="{D191DD93-8391-423C-993D-D87499E73CE1}" type="presParOf" srcId="{950E0CCE-151D-45B4-A166-6FC907D4D1D3}" destId="{D6C773EF-E10C-45AB-AEAE-C35D5B2129DD}" srcOrd="0" destOrd="0" presId="urn:microsoft.com/office/officeart/2005/8/layout/process1"/>
    <dgm:cxn modelId="{CA790DFF-5EF8-42D1-A806-92A0CBBB0FB0}" type="presParOf" srcId="{F75E283F-21C8-4661-A19D-CECABDB67866}" destId="{DB63AA2B-5762-48B2-B4CB-44AABB320391}" srcOrd="2" destOrd="0" presId="urn:microsoft.com/office/officeart/2005/8/layout/process1"/>
    <dgm:cxn modelId="{F68A7726-9A44-439C-AE05-3BB260A3485E}" type="presParOf" srcId="{F75E283F-21C8-4661-A19D-CECABDB67866}" destId="{35C424EE-0A56-4334-9A08-7A2962121E2E}" srcOrd="3" destOrd="0" presId="urn:microsoft.com/office/officeart/2005/8/layout/process1"/>
    <dgm:cxn modelId="{1BE0FBBA-FBF1-4DDA-BCFA-85FD0860BF80}" type="presParOf" srcId="{35C424EE-0A56-4334-9A08-7A2962121E2E}" destId="{A46D157C-5438-4CCE-9CA3-93ED2A4F4C75}" srcOrd="0" destOrd="0" presId="urn:microsoft.com/office/officeart/2005/8/layout/process1"/>
    <dgm:cxn modelId="{A7DA613C-A747-4E48-8EE9-B9E8F4991209}" type="presParOf" srcId="{F75E283F-21C8-4661-A19D-CECABDB67866}" destId="{5C8FEF4D-F37D-4DEE-AA66-CF5612B7ACD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C3A616-1267-411D-8A8E-FB8B030F056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090BBBA-9168-4B70-86D4-556ABD79E9CA}">
      <dgm:prSet phldrT="[Metin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2000" dirty="0" err="1" smtClean="0"/>
            <a:t>There</a:t>
          </a:r>
          <a:r>
            <a:rPr lang="tr-TR" sz="2000" dirty="0" smtClean="0"/>
            <a:t> </a:t>
          </a:r>
          <a:r>
            <a:rPr lang="tr-TR" sz="2000" dirty="0" err="1" smtClean="0"/>
            <a:t>are</a:t>
          </a:r>
          <a:endParaRPr lang="tr-TR" sz="2000" dirty="0"/>
        </a:p>
      </dgm:t>
    </dgm:pt>
    <dgm:pt modelId="{74EE67F4-B5BD-488A-9B8F-278A453E02FF}" type="parTrans" cxnId="{64E71028-2A0E-4D65-AB96-A247B1E98A06}">
      <dgm:prSet/>
      <dgm:spPr/>
      <dgm:t>
        <a:bodyPr/>
        <a:lstStyle/>
        <a:p>
          <a:endParaRPr lang="tr-TR"/>
        </a:p>
      </dgm:t>
    </dgm:pt>
    <dgm:pt modelId="{592E6EB6-90EE-4357-8B9A-2CC159E299EF}" type="sibTrans" cxnId="{64E71028-2A0E-4D65-AB96-A247B1E98A06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r-TR"/>
        </a:p>
      </dgm:t>
    </dgm:pt>
    <dgm:pt modelId="{D673A10E-B6B5-4888-8AF1-889F8C341BE6}">
      <dgm:prSet phldrT="[Metin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2800" dirty="0" smtClean="0"/>
            <a:t>NOT</a:t>
          </a:r>
          <a:endParaRPr lang="tr-TR" sz="2800" dirty="0"/>
        </a:p>
      </dgm:t>
    </dgm:pt>
    <dgm:pt modelId="{4A4EC05E-ACA6-4190-966D-9D1A85C8CC9A}" type="parTrans" cxnId="{8834591A-F7DD-49C8-AC45-F4CF725A56DD}">
      <dgm:prSet/>
      <dgm:spPr/>
      <dgm:t>
        <a:bodyPr/>
        <a:lstStyle/>
        <a:p>
          <a:endParaRPr lang="tr-TR"/>
        </a:p>
      </dgm:t>
    </dgm:pt>
    <dgm:pt modelId="{FB55ABC5-4273-4572-83F3-287D0192BDAA}" type="sibTrans" cxnId="{8834591A-F7DD-49C8-AC45-F4CF725A56DD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r-TR"/>
        </a:p>
      </dgm:t>
    </dgm:pt>
    <dgm:pt modelId="{1C710947-E6F7-41E4-906E-20B06AA85D20}">
      <dgm:prSet phldrT="[Metin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2400" dirty="0" err="1" smtClean="0"/>
            <a:t>There</a:t>
          </a:r>
          <a:r>
            <a:rPr lang="tr-TR" sz="2400" dirty="0" smtClean="0"/>
            <a:t> </a:t>
          </a:r>
          <a:r>
            <a:rPr lang="tr-TR" sz="2400" dirty="0" err="1" smtClean="0"/>
            <a:t>arenot</a:t>
          </a:r>
          <a:r>
            <a:rPr lang="tr-TR" sz="2400" dirty="0" smtClean="0"/>
            <a:t>(</a:t>
          </a:r>
          <a:r>
            <a:rPr lang="tr-TR" sz="2400" dirty="0" err="1" smtClean="0"/>
            <a:t>aren’t</a:t>
          </a:r>
          <a:r>
            <a:rPr lang="tr-TR" sz="2400" dirty="0" smtClean="0"/>
            <a:t>)</a:t>
          </a:r>
          <a:endParaRPr lang="tr-TR" sz="2400" dirty="0"/>
        </a:p>
      </dgm:t>
    </dgm:pt>
    <dgm:pt modelId="{BEBF7045-8331-48B3-90F1-FE1030903C1E}" type="parTrans" cxnId="{C146DA3F-88F1-4A2D-B2CF-E509FA6A2C26}">
      <dgm:prSet/>
      <dgm:spPr/>
      <dgm:t>
        <a:bodyPr/>
        <a:lstStyle/>
        <a:p>
          <a:endParaRPr lang="tr-TR"/>
        </a:p>
      </dgm:t>
    </dgm:pt>
    <dgm:pt modelId="{F9A0AD6C-D496-4EF6-A062-AD4A8581E3A2}" type="sibTrans" cxnId="{C146DA3F-88F1-4A2D-B2CF-E509FA6A2C26}">
      <dgm:prSet/>
      <dgm:spPr/>
      <dgm:t>
        <a:bodyPr/>
        <a:lstStyle/>
        <a:p>
          <a:endParaRPr lang="tr-TR"/>
        </a:p>
      </dgm:t>
    </dgm:pt>
    <dgm:pt modelId="{F75E283F-21C8-4661-A19D-CECABDB67866}" type="pres">
      <dgm:prSet presAssocID="{ECC3A616-1267-411D-8A8E-FB8B030F0569}" presName="Name0" presStyleCnt="0">
        <dgm:presLayoutVars>
          <dgm:dir/>
          <dgm:resizeHandles val="exact"/>
        </dgm:presLayoutVars>
      </dgm:prSet>
      <dgm:spPr/>
    </dgm:pt>
    <dgm:pt modelId="{FB4D9E78-14D8-4FC3-93A9-0B83BDBE6C4C}" type="pres">
      <dgm:prSet presAssocID="{4090BBBA-9168-4B70-86D4-556ABD79E9CA}" presName="node" presStyleLbl="node1" presStyleIdx="0" presStyleCnt="3" custScaleY="7820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0E0CCE-151D-45B4-A166-6FC907D4D1D3}" type="pres">
      <dgm:prSet presAssocID="{592E6EB6-90EE-4357-8B9A-2CC159E299EF}" presName="sibTrans" presStyleLbl="sibTrans2D1" presStyleIdx="0" presStyleCnt="2"/>
      <dgm:spPr/>
      <dgm:t>
        <a:bodyPr/>
        <a:lstStyle/>
        <a:p>
          <a:endParaRPr lang="tr-TR"/>
        </a:p>
      </dgm:t>
    </dgm:pt>
    <dgm:pt modelId="{D6C773EF-E10C-45AB-AEAE-C35D5B2129DD}" type="pres">
      <dgm:prSet presAssocID="{592E6EB6-90EE-4357-8B9A-2CC159E299EF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DB63AA2B-5762-48B2-B4CB-44AABB320391}" type="pres">
      <dgm:prSet presAssocID="{D673A10E-B6B5-4888-8AF1-889F8C341BE6}" presName="node" presStyleLbl="node1" presStyleIdx="1" presStyleCnt="3" custScaleY="7820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C424EE-0A56-4334-9A08-7A2962121E2E}" type="pres">
      <dgm:prSet presAssocID="{FB55ABC5-4273-4572-83F3-287D0192BDAA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46D157C-5438-4CCE-9CA3-93ED2A4F4C75}" type="pres">
      <dgm:prSet presAssocID="{FB55ABC5-4273-4572-83F3-287D0192BDAA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5C8FEF4D-F37D-4DEE-AA66-CF5612B7ACD1}" type="pres">
      <dgm:prSet presAssocID="{1C710947-E6F7-41E4-906E-20B06AA85D2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0707D6A-0563-43DF-86E5-622F6181DED6}" type="presOf" srcId="{FB55ABC5-4273-4572-83F3-287D0192BDAA}" destId="{A46D157C-5438-4CCE-9CA3-93ED2A4F4C75}" srcOrd="1" destOrd="0" presId="urn:microsoft.com/office/officeart/2005/8/layout/process1"/>
    <dgm:cxn modelId="{C146DA3F-88F1-4A2D-B2CF-E509FA6A2C26}" srcId="{ECC3A616-1267-411D-8A8E-FB8B030F0569}" destId="{1C710947-E6F7-41E4-906E-20B06AA85D20}" srcOrd="2" destOrd="0" parTransId="{BEBF7045-8331-48B3-90F1-FE1030903C1E}" sibTransId="{F9A0AD6C-D496-4EF6-A062-AD4A8581E3A2}"/>
    <dgm:cxn modelId="{E048F169-9829-4512-947D-589FB1C6FA01}" type="presOf" srcId="{4090BBBA-9168-4B70-86D4-556ABD79E9CA}" destId="{FB4D9E78-14D8-4FC3-93A9-0B83BDBE6C4C}" srcOrd="0" destOrd="0" presId="urn:microsoft.com/office/officeart/2005/8/layout/process1"/>
    <dgm:cxn modelId="{F2266EFA-E895-42BC-9DE9-A53633B6143E}" type="presOf" srcId="{ECC3A616-1267-411D-8A8E-FB8B030F0569}" destId="{F75E283F-21C8-4661-A19D-CECABDB67866}" srcOrd="0" destOrd="0" presId="urn:microsoft.com/office/officeart/2005/8/layout/process1"/>
    <dgm:cxn modelId="{B160B23D-3875-412A-94B0-0E4213F4B148}" type="presOf" srcId="{D673A10E-B6B5-4888-8AF1-889F8C341BE6}" destId="{DB63AA2B-5762-48B2-B4CB-44AABB320391}" srcOrd="0" destOrd="0" presId="urn:microsoft.com/office/officeart/2005/8/layout/process1"/>
    <dgm:cxn modelId="{6CF8DBFB-5206-4DF7-A5C2-28A8E510A42E}" type="presOf" srcId="{592E6EB6-90EE-4357-8B9A-2CC159E299EF}" destId="{950E0CCE-151D-45B4-A166-6FC907D4D1D3}" srcOrd="0" destOrd="0" presId="urn:microsoft.com/office/officeart/2005/8/layout/process1"/>
    <dgm:cxn modelId="{C2419C9D-6411-46E7-84A5-855CA661C345}" type="presOf" srcId="{592E6EB6-90EE-4357-8B9A-2CC159E299EF}" destId="{D6C773EF-E10C-45AB-AEAE-C35D5B2129DD}" srcOrd="1" destOrd="0" presId="urn:microsoft.com/office/officeart/2005/8/layout/process1"/>
    <dgm:cxn modelId="{0FED05F3-8D60-4930-8C9D-A747FD7F19AC}" type="presOf" srcId="{1C710947-E6F7-41E4-906E-20B06AA85D20}" destId="{5C8FEF4D-F37D-4DEE-AA66-CF5612B7ACD1}" srcOrd="0" destOrd="0" presId="urn:microsoft.com/office/officeart/2005/8/layout/process1"/>
    <dgm:cxn modelId="{64E71028-2A0E-4D65-AB96-A247B1E98A06}" srcId="{ECC3A616-1267-411D-8A8E-FB8B030F0569}" destId="{4090BBBA-9168-4B70-86D4-556ABD79E9CA}" srcOrd="0" destOrd="0" parTransId="{74EE67F4-B5BD-488A-9B8F-278A453E02FF}" sibTransId="{592E6EB6-90EE-4357-8B9A-2CC159E299EF}"/>
    <dgm:cxn modelId="{1A43542E-CCFF-4A8E-B40A-A561F42B3AFE}" type="presOf" srcId="{FB55ABC5-4273-4572-83F3-287D0192BDAA}" destId="{35C424EE-0A56-4334-9A08-7A2962121E2E}" srcOrd="0" destOrd="0" presId="urn:microsoft.com/office/officeart/2005/8/layout/process1"/>
    <dgm:cxn modelId="{8834591A-F7DD-49C8-AC45-F4CF725A56DD}" srcId="{ECC3A616-1267-411D-8A8E-FB8B030F0569}" destId="{D673A10E-B6B5-4888-8AF1-889F8C341BE6}" srcOrd="1" destOrd="0" parTransId="{4A4EC05E-ACA6-4190-966D-9D1A85C8CC9A}" sibTransId="{FB55ABC5-4273-4572-83F3-287D0192BDAA}"/>
    <dgm:cxn modelId="{555C023A-4989-4367-BA38-940F814146E6}" type="presParOf" srcId="{F75E283F-21C8-4661-A19D-CECABDB67866}" destId="{FB4D9E78-14D8-4FC3-93A9-0B83BDBE6C4C}" srcOrd="0" destOrd="0" presId="urn:microsoft.com/office/officeart/2005/8/layout/process1"/>
    <dgm:cxn modelId="{083851BC-72E8-4FF7-AFA6-4E2A0070478F}" type="presParOf" srcId="{F75E283F-21C8-4661-A19D-CECABDB67866}" destId="{950E0CCE-151D-45B4-A166-6FC907D4D1D3}" srcOrd="1" destOrd="0" presId="urn:microsoft.com/office/officeart/2005/8/layout/process1"/>
    <dgm:cxn modelId="{9E5F6051-C11E-4309-A32A-DC259E1D7995}" type="presParOf" srcId="{950E0CCE-151D-45B4-A166-6FC907D4D1D3}" destId="{D6C773EF-E10C-45AB-AEAE-C35D5B2129DD}" srcOrd="0" destOrd="0" presId="urn:microsoft.com/office/officeart/2005/8/layout/process1"/>
    <dgm:cxn modelId="{6E5E4034-3F25-4EA6-9967-EC53DE2D99A3}" type="presParOf" srcId="{F75E283F-21C8-4661-A19D-CECABDB67866}" destId="{DB63AA2B-5762-48B2-B4CB-44AABB320391}" srcOrd="2" destOrd="0" presId="urn:microsoft.com/office/officeart/2005/8/layout/process1"/>
    <dgm:cxn modelId="{C3D46DF4-5451-48D4-9BFF-F1590771C82C}" type="presParOf" srcId="{F75E283F-21C8-4661-A19D-CECABDB67866}" destId="{35C424EE-0A56-4334-9A08-7A2962121E2E}" srcOrd="3" destOrd="0" presId="urn:microsoft.com/office/officeart/2005/8/layout/process1"/>
    <dgm:cxn modelId="{521E3DED-7C45-4C7D-A99F-3EF0F9AEED18}" type="presParOf" srcId="{35C424EE-0A56-4334-9A08-7A2962121E2E}" destId="{A46D157C-5438-4CCE-9CA3-93ED2A4F4C75}" srcOrd="0" destOrd="0" presId="urn:microsoft.com/office/officeart/2005/8/layout/process1"/>
    <dgm:cxn modelId="{FA5578EC-0F73-4498-9FF4-D582A3C0E013}" type="presParOf" srcId="{F75E283F-21C8-4661-A19D-CECABDB67866}" destId="{5C8FEF4D-F37D-4DEE-AA66-CF5612B7ACD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4D9E78-14D8-4FC3-93A9-0B83BDBE6C4C}">
      <dsp:nvSpPr>
        <dsp:cNvPr id="0" name=""/>
        <dsp:cNvSpPr/>
      </dsp:nvSpPr>
      <dsp:spPr>
        <a:xfrm>
          <a:off x="4556" y="1371382"/>
          <a:ext cx="1361963" cy="817178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There</a:t>
          </a:r>
          <a:r>
            <a:rPr lang="tr-TR" sz="1800" kern="1200" dirty="0" smtClean="0"/>
            <a:t> is</a:t>
          </a:r>
          <a:endParaRPr lang="tr-TR" sz="1800" kern="1200" dirty="0"/>
        </a:p>
      </dsp:txBody>
      <dsp:txXfrm>
        <a:off x="4556" y="1371382"/>
        <a:ext cx="1361963" cy="817178"/>
      </dsp:txXfrm>
    </dsp:sp>
    <dsp:sp modelId="{950E0CCE-151D-45B4-A166-6FC907D4D1D3}">
      <dsp:nvSpPr>
        <dsp:cNvPr id="0" name=""/>
        <dsp:cNvSpPr/>
      </dsp:nvSpPr>
      <dsp:spPr>
        <a:xfrm>
          <a:off x="1502716" y="1611088"/>
          <a:ext cx="288736" cy="3377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 w="400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400" kern="1200"/>
        </a:p>
      </dsp:txBody>
      <dsp:txXfrm>
        <a:off x="1502716" y="1611088"/>
        <a:ext cx="288736" cy="337767"/>
      </dsp:txXfrm>
    </dsp:sp>
    <dsp:sp modelId="{DB63AA2B-5762-48B2-B4CB-44AABB320391}">
      <dsp:nvSpPr>
        <dsp:cNvPr id="0" name=""/>
        <dsp:cNvSpPr/>
      </dsp:nvSpPr>
      <dsp:spPr>
        <a:xfrm>
          <a:off x="1911306" y="1371382"/>
          <a:ext cx="1361963" cy="817178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NOT</a:t>
          </a:r>
          <a:endParaRPr lang="tr-TR" sz="1800" kern="1200" dirty="0"/>
        </a:p>
      </dsp:txBody>
      <dsp:txXfrm>
        <a:off x="1911306" y="1371382"/>
        <a:ext cx="1361963" cy="817178"/>
      </dsp:txXfrm>
    </dsp:sp>
    <dsp:sp modelId="{35C424EE-0A56-4334-9A08-7A2962121E2E}">
      <dsp:nvSpPr>
        <dsp:cNvPr id="0" name=""/>
        <dsp:cNvSpPr/>
      </dsp:nvSpPr>
      <dsp:spPr>
        <a:xfrm>
          <a:off x="3409466" y="1611088"/>
          <a:ext cx="288736" cy="3377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 w="400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400" kern="1200"/>
        </a:p>
      </dsp:txBody>
      <dsp:txXfrm>
        <a:off x="3409466" y="1611088"/>
        <a:ext cx="288736" cy="337767"/>
      </dsp:txXfrm>
    </dsp:sp>
    <dsp:sp modelId="{5C8FEF4D-F37D-4DEE-AA66-CF5612B7ACD1}">
      <dsp:nvSpPr>
        <dsp:cNvPr id="0" name=""/>
        <dsp:cNvSpPr/>
      </dsp:nvSpPr>
      <dsp:spPr>
        <a:xfrm>
          <a:off x="3818055" y="1371382"/>
          <a:ext cx="1361963" cy="817178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There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isnot</a:t>
          </a:r>
          <a:r>
            <a:rPr lang="tr-TR" sz="1800" kern="1200" dirty="0" smtClean="0"/>
            <a:t>(</a:t>
          </a:r>
          <a:r>
            <a:rPr lang="tr-TR" sz="1800" kern="1200" dirty="0" err="1" smtClean="0"/>
            <a:t>isn’t</a:t>
          </a:r>
          <a:r>
            <a:rPr lang="tr-TR" sz="1800" kern="1200" dirty="0" smtClean="0"/>
            <a:t>)</a:t>
          </a:r>
          <a:endParaRPr lang="tr-TR" sz="1800" kern="1200" dirty="0"/>
        </a:p>
      </dsp:txBody>
      <dsp:txXfrm>
        <a:off x="3818055" y="1371382"/>
        <a:ext cx="1361963" cy="81717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4D9E78-14D8-4FC3-93A9-0B83BDBE6C4C}">
      <dsp:nvSpPr>
        <dsp:cNvPr id="0" name=""/>
        <dsp:cNvSpPr/>
      </dsp:nvSpPr>
      <dsp:spPr>
        <a:xfrm>
          <a:off x="7083" y="1296146"/>
          <a:ext cx="1360633" cy="967651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There</a:t>
          </a:r>
          <a:r>
            <a:rPr lang="tr-TR" sz="2000" kern="1200" dirty="0" smtClean="0"/>
            <a:t> </a:t>
          </a:r>
          <a:r>
            <a:rPr lang="tr-TR" sz="2000" kern="1200" dirty="0" err="1" smtClean="0"/>
            <a:t>are</a:t>
          </a:r>
          <a:endParaRPr lang="tr-TR" sz="2000" kern="1200" dirty="0"/>
        </a:p>
      </dsp:txBody>
      <dsp:txXfrm>
        <a:off x="7083" y="1296146"/>
        <a:ext cx="1360633" cy="967651"/>
      </dsp:txXfrm>
    </dsp:sp>
    <dsp:sp modelId="{950E0CCE-151D-45B4-A166-6FC907D4D1D3}">
      <dsp:nvSpPr>
        <dsp:cNvPr id="0" name=""/>
        <dsp:cNvSpPr/>
      </dsp:nvSpPr>
      <dsp:spPr>
        <a:xfrm>
          <a:off x="1503780" y="1611253"/>
          <a:ext cx="288454" cy="3374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 w="400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kern="1200"/>
        </a:p>
      </dsp:txBody>
      <dsp:txXfrm>
        <a:off x="1503780" y="1611253"/>
        <a:ext cx="288454" cy="337437"/>
      </dsp:txXfrm>
    </dsp:sp>
    <dsp:sp modelId="{DB63AA2B-5762-48B2-B4CB-44AABB320391}">
      <dsp:nvSpPr>
        <dsp:cNvPr id="0" name=""/>
        <dsp:cNvSpPr/>
      </dsp:nvSpPr>
      <dsp:spPr>
        <a:xfrm>
          <a:off x="1911971" y="1296146"/>
          <a:ext cx="1360633" cy="967651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NOT</a:t>
          </a:r>
          <a:endParaRPr lang="tr-TR" sz="2800" kern="1200" dirty="0"/>
        </a:p>
      </dsp:txBody>
      <dsp:txXfrm>
        <a:off x="1911971" y="1296146"/>
        <a:ext cx="1360633" cy="967651"/>
      </dsp:txXfrm>
    </dsp:sp>
    <dsp:sp modelId="{35C424EE-0A56-4334-9A08-7A2962121E2E}">
      <dsp:nvSpPr>
        <dsp:cNvPr id="0" name=""/>
        <dsp:cNvSpPr/>
      </dsp:nvSpPr>
      <dsp:spPr>
        <a:xfrm>
          <a:off x="3408668" y="1611253"/>
          <a:ext cx="288454" cy="3374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 w="400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kern="1200"/>
        </a:p>
      </dsp:txBody>
      <dsp:txXfrm>
        <a:off x="3408668" y="1611253"/>
        <a:ext cx="288454" cy="337437"/>
      </dsp:txXfrm>
    </dsp:sp>
    <dsp:sp modelId="{5C8FEF4D-F37D-4DEE-AA66-CF5612B7ACD1}">
      <dsp:nvSpPr>
        <dsp:cNvPr id="0" name=""/>
        <dsp:cNvSpPr/>
      </dsp:nvSpPr>
      <dsp:spPr>
        <a:xfrm>
          <a:off x="3816858" y="1161308"/>
          <a:ext cx="1360633" cy="1237326"/>
        </a:xfrm>
        <a:prstGeom prst="roundRect">
          <a:avLst>
            <a:gd name="adj" fmla="val 10000"/>
          </a:avLst>
        </a:prstGeom>
        <a:solidFill>
          <a:schemeClr val="accent3"/>
        </a:solidFill>
        <a:ln w="400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There</a:t>
          </a:r>
          <a:r>
            <a:rPr lang="tr-TR" sz="2400" kern="1200" dirty="0" smtClean="0"/>
            <a:t> </a:t>
          </a:r>
          <a:r>
            <a:rPr lang="tr-TR" sz="2400" kern="1200" dirty="0" err="1" smtClean="0"/>
            <a:t>arenot</a:t>
          </a:r>
          <a:r>
            <a:rPr lang="tr-TR" sz="2400" kern="1200" dirty="0" smtClean="0"/>
            <a:t>(</a:t>
          </a:r>
          <a:r>
            <a:rPr lang="tr-TR" sz="2400" kern="1200" dirty="0" err="1" smtClean="0"/>
            <a:t>aren’t</a:t>
          </a:r>
          <a:r>
            <a:rPr lang="tr-TR" sz="2400" kern="1200" dirty="0" smtClean="0"/>
            <a:t>)</a:t>
          </a:r>
          <a:endParaRPr lang="tr-TR" sz="2400" kern="1200" dirty="0"/>
        </a:p>
      </dsp:txBody>
      <dsp:txXfrm>
        <a:off x="3816858" y="1161308"/>
        <a:ext cx="1360633" cy="1237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8120F-0162-4439-9803-117990C8D653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2A75B-6504-4E1B-B4DA-8F4FA73225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177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2A75B-6504-4E1B-B4DA-8F4FA7322501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5501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İNGİLİZCE 6. SINIF 2. ÜNİTE YUMMY BREAKFAST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394022" cy="298548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İÇİNDEKİLER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00B0F0"/>
                </a:solidFill>
                <a:hlinkClick r:id="rId2" action="ppaction://hlinksldjump"/>
              </a:rPr>
              <a:t>KELİMELER</a:t>
            </a:r>
            <a:endParaRPr lang="tr-TR" dirty="0" smtClean="0">
              <a:solidFill>
                <a:srgbClr val="00B0F0"/>
              </a:solidFill>
            </a:endParaRPr>
          </a:p>
          <a:p>
            <a:pPr lvl="4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3" action="ppaction://hlinksldjump"/>
              </a:rPr>
              <a:t>SAYILABİLEN SAYILAMAYAN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5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4" action="ppaction://hlinksldjump"/>
              </a:rPr>
              <a:t>THERE İS/THERE ARE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8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5" action="ppaction://hlinksldjump"/>
              </a:rPr>
              <a:t>SOME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8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6" action="ppaction://hlinksldjump"/>
              </a:rPr>
              <a:t>ANY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8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7" action="ppaction://hlinksldjump"/>
              </a:rPr>
              <a:t>A LOT OF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8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8" action="ppaction://hlinksldjump"/>
              </a:rPr>
              <a:t>HOW MUCH</a:t>
            </a:r>
            <a:endParaRPr lang="tr-TR" sz="2200" dirty="0" smtClean="0">
              <a:solidFill>
                <a:srgbClr val="00B0F0"/>
              </a:solidFill>
            </a:endParaRPr>
          </a:p>
          <a:p>
            <a:pPr lvl="8"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B0F0"/>
                </a:solidFill>
                <a:hlinkClick r:id="rId9" action="ppaction://hlinksldjump"/>
              </a:rPr>
              <a:t>HOW MANY</a:t>
            </a:r>
            <a:endParaRPr lang="tr-TR" sz="2200" dirty="0" smtClean="0">
              <a:solidFill>
                <a:srgbClr val="00B0F0"/>
              </a:solidFill>
            </a:endParaRPr>
          </a:p>
          <a:p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347864" y="4581128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İSTEDİĞİNİZ KONUYA GİTMEK  İÇİN TIKLAYINIZ  </a:t>
            </a:r>
            <a:endParaRPr lang="tr-TR" dirty="0"/>
          </a:p>
        </p:txBody>
      </p:sp>
      <p:sp>
        <p:nvSpPr>
          <p:cNvPr id="5" name="4 Sağ Ok"/>
          <p:cNvSpPr/>
          <p:nvPr/>
        </p:nvSpPr>
        <p:spPr>
          <a:xfrm>
            <a:off x="5148064" y="4725144"/>
            <a:ext cx="792088" cy="7920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2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2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7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2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70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47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2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2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3" grpId="0" build="p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SOME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Sayılabilen ve sayılamayan olumlu cümlelerde kullanırız.</a:t>
            </a:r>
          </a:p>
          <a:p>
            <a:r>
              <a:rPr lang="tr-TR" dirty="0" smtClean="0"/>
              <a:t>Sayılabilenlerde       birkaç</a:t>
            </a:r>
          </a:p>
          <a:p>
            <a:r>
              <a:rPr lang="tr-TR" dirty="0" err="1" smtClean="0"/>
              <a:t>Sayılamaynlarda</a:t>
            </a:r>
            <a:r>
              <a:rPr lang="tr-TR" dirty="0" smtClean="0"/>
              <a:t>        Biraz</a:t>
            </a:r>
          </a:p>
          <a:p>
            <a:r>
              <a:rPr lang="tr-TR" dirty="0" smtClean="0"/>
              <a:t>Anlamını katar.</a:t>
            </a:r>
          </a:p>
          <a:p>
            <a:pPr lvl="1">
              <a:buNone/>
            </a:pPr>
            <a:r>
              <a:rPr lang="tr-TR" dirty="0" smtClean="0"/>
              <a:t>THERE İS SOME WATER İN THE BOTTLE</a:t>
            </a:r>
          </a:p>
          <a:p>
            <a:pPr lvl="1">
              <a:buNone/>
            </a:pPr>
            <a:r>
              <a:rPr lang="tr-TR" dirty="0" smtClean="0"/>
              <a:t>THERE ARE SOME APPLES ON THE TABLE</a:t>
            </a:r>
            <a:endParaRPr lang="tr-TR" dirty="0"/>
          </a:p>
        </p:txBody>
      </p:sp>
      <p:sp>
        <p:nvSpPr>
          <p:cNvPr id="4" name="3 Sağ Ok"/>
          <p:cNvSpPr/>
          <p:nvPr/>
        </p:nvSpPr>
        <p:spPr>
          <a:xfrm>
            <a:off x="3275856" y="2564904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3419872" y="3068960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ANY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Any</a:t>
            </a:r>
            <a:r>
              <a:rPr lang="tr-TR" dirty="0" smtClean="0"/>
              <a:t> hem soru cümlelerinde hem de olumsuz cümlelere gelir Cümleye ya da soruya </a:t>
            </a:r>
            <a:r>
              <a:rPr lang="tr-TR" dirty="0" smtClean="0">
                <a:solidFill>
                  <a:srgbClr val="FF0000"/>
                </a:solidFill>
              </a:rPr>
              <a:t>hiç</a:t>
            </a:r>
            <a:r>
              <a:rPr lang="tr-TR" dirty="0" smtClean="0"/>
              <a:t> anlamı katar Hem sayılabilenlere hem de sayılamayanlara gelir.</a:t>
            </a:r>
          </a:p>
          <a:p>
            <a:r>
              <a:rPr lang="tr-TR" dirty="0" smtClean="0"/>
              <a:t>Is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tea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cup</a:t>
            </a:r>
          </a:p>
          <a:p>
            <a:pPr>
              <a:buNone/>
            </a:pPr>
            <a:r>
              <a:rPr lang="tr-TR" dirty="0" smtClean="0"/>
              <a:t>-No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isn’t</a:t>
            </a:r>
            <a:r>
              <a:rPr lang="tr-TR" dirty="0" smtClean="0"/>
              <a:t>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tea</a:t>
            </a:r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  <p:pic>
        <p:nvPicPr>
          <p:cNvPr id="16386" name="Picture 2" descr="C:\Users\Ceyda\AppData\Local\Microsoft\Windows\Temporary Internet Files\Content.IE5\1ZE1S2H7\336px-Irish_Coffee_Glass_(Mug)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212976"/>
            <a:ext cx="1324527" cy="10801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              A lot of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Hem sayılabilen hem de sayılamayan cümlelerde kullanılır.</a:t>
            </a:r>
          </a:p>
          <a:p>
            <a:r>
              <a:rPr lang="tr-TR" dirty="0" smtClean="0"/>
              <a:t>Çok anlamına gelir cümleye fazlalık anlamı katar.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is a lot of </a:t>
            </a:r>
            <a:r>
              <a:rPr lang="tr-TR" dirty="0" err="1" smtClean="0"/>
              <a:t>tea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cup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5" name="Picture 15" descr="C:\Users\Ceyda\Pictures\t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708920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Metni okuyunuz.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at </a:t>
            </a:r>
          </a:p>
          <a:p>
            <a:pPr>
              <a:buNone/>
            </a:pPr>
            <a:r>
              <a:rPr lang="tr-TR" dirty="0" smtClean="0"/>
              <a:t>                              10 </a:t>
            </a:r>
            <a:r>
              <a:rPr lang="tr-TR" dirty="0" err="1" smtClean="0"/>
              <a:t>o’clock</a:t>
            </a:r>
            <a:r>
              <a:rPr lang="tr-TR" dirty="0" smtClean="0"/>
              <a:t> on </a:t>
            </a:r>
            <a:r>
              <a:rPr lang="tr-TR" dirty="0" err="1" smtClean="0"/>
              <a:t>Sundays</a:t>
            </a:r>
            <a:r>
              <a:rPr lang="tr-TR" dirty="0" smtClean="0"/>
              <a:t> </a:t>
            </a:r>
            <a:r>
              <a:rPr lang="tr-TR" dirty="0" err="1" smtClean="0"/>
              <a:t>My</a:t>
            </a:r>
            <a:r>
              <a:rPr lang="tr-TR" dirty="0" smtClean="0"/>
              <a:t>                    </a:t>
            </a:r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mother</a:t>
            </a:r>
            <a:r>
              <a:rPr lang="tr-TR" dirty="0" smtClean="0"/>
              <a:t> </a:t>
            </a:r>
            <a:r>
              <a:rPr lang="tr-TR" dirty="0" err="1" smtClean="0"/>
              <a:t>makes</a:t>
            </a:r>
            <a:r>
              <a:rPr lang="tr-TR" dirty="0" smtClean="0"/>
              <a:t> </a:t>
            </a:r>
            <a:r>
              <a:rPr lang="tr-TR" dirty="0" err="1" smtClean="0"/>
              <a:t>pancakes</a:t>
            </a:r>
            <a:r>
              <a:rPr lang="tr-TR" dirty="0" smtClean="0"/>
              <a:t>  </a:t>
            </a:r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 </a:t>
            </a:r>
            <a:r>
              <a:rPr lang="tr-TR" dirty="0" err="1" smtClean="0"/>
              <a:t>Pancakes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favorite</a:t>
            </a:r>
            <a:r>
              <a:rPr lang="tr-TR" dirty="0" smtClean="0"/>
              <a:t> .I </a:t>
            </a:r>
            <a:r>
              <a:rPr lang="tr-TR" dirty="0" err="1" smtClean="0"/>
              <a:t>eat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honey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jam</a:t>
            </a:r>
            <a:r>
              <a:rPr lang="tr-TR" dirty="0" smtClean="0"/>
              <a:t> .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brother</a:t>
            </a:r>
            <a:r>
              <a:rPr lang="tr-TR" dirty="0" smtClean="0"/>
              <a:t> </a:t>
            </a:r>
            <a:r>
              <a:rPr lang="tr-TR" dirty="0" err="1" smtClean="0"/>
              <a:t>hates</a:t>
            </a:r>
            <a:r>
              <a:rPr lang="tr-TR" dirty="0" smtClean="0"/>
              <a:t> </a:t>
            </a:r>
            <a:r>
              <a:rPr lang="tr-TR" dirty="0" err="1" smtClean="0"/>
              <a:t>pancakes</a:t>
            </a:r>
            <a:r>
              <a:rPr lang="tr-TR" dirty="0" smtClean="0"/>
              <a:t> .He </a:t>
            </a:r>
            <a:r>
              <a:rPr lang="tr-TR" dirty="0" err="1" smtClean="0"/>
              <a:t>eats</a:t>
            </a:r>
            <a:r>
              <a:rPr lang="tr-TR" dirty="0" smtClean="0"/>
              <a:t> </a:t>
            </a:r>
            <a:r>
              <a:rPr lang="tr-TR" dirty="0" err="1" smtClean="0"/>
              <a:t>bread</a:t>
            </a:r>
            <a:r>
              <a:rPr lang="tr-TR" dirty="0" smtClean="0"/>
              <a:t>,</a:t>
            </a:r>
            <a:r>
              <a:rPr lang="tr-TR" dirty="0" err="1" smtClean="0"/>
              <a:t>butter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cheese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drink</a:t>
            </a:r>
            <a:r>
              <a:rPr lang="tr-TR" dirty="0" smtClean="0"/>
              <a:t> </a:t>
            </a:r>
            <a:r>
              <a:rPr lang="tr-TR" dirty="0" err="1" smtClean="0"/>
              <a:t>Tea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coffe</a:t>
            </a:r>
            <a:r>
              <a:rPr lang="tr-TR" dirty="0" smtClean="0"/>
              <a:t>                                                            </a:t>
            </a:r>
            <a:endParaRPr lang="tr-TR" dirty="0"/>
          </a:p>
        </p:txBody>
      </p:sp>
      <p:pic>
        <p:nvPicPr>
          <p:cNvPr id="17410" name="Picture 2" descr="C:\Users\Ceyda\Pictures\ask-your-child-what-we-are-reading-in-guided-reading-groups-QIabv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168352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METİNDE geçen yiyeceklerin adlarını söyleyiniz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at </a:t>
            </a:r>
          </a:p>
          <a:p>
            <a:pPr>
              <a:buNone/>
            </a:pPr>
            <a:r>
              <a:rPr lang="tr-TR" dirty="0" smtClean="0"/>
              <a:t>                              10 </a:t>
            </a:r>
            <a:r>
              <a:rPr lang="tr-TR" dirty="0" err="1" smtClean="0"/>
              <a:t>o’clock</a:t>
            </a:r>
            <a:r>
              <a:rPr lang="tr-TR" dirty="0" smtClean="0"/>
              <a:t> on </a:t>
            </a:r>
            <a:r>
              <a:rPr lang="tr-TR" dirty="0" err="1" smtClean="0"/>
              <a:t>Sundays</a:t>
            </a:r>
            <a:r>
              <a:rPr lang="tr-TR" dirty="0" smtClean="0"/>
              <a:t> </a:t>
            </a:r>
            <a:r>
              <a:rPr lang="tr-TR" dirty="0" err="1" smtClean="0"/>
              <a:t>My</a:t>
            </a:r>
            <a:r>
              <a:rPr lang="tr-TR" dirty="0" smtClean="0"/>
              <a:t>                    </a:t>
            </a:r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mother</a:t>
            </a:r>
            <a:r>
              <a:rPr lang="tr-TR" dirty="0" smtClean="0"/>
              <a:t> </a:t>
            </a:r>
            <a:r>
              <a:rPr lang="tr-TR" dirty="0" err="1" smtClean="0"/>
              <a:t>makes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pancakes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 </a:t>
            </a:r>
            <a:r>
              <a:rPr lang="tr-TR" dirty="0" err="1" smtClean="0">
                <a:solidFill>
                  <a:srgbClr val="FF0000"/>
                </a:solidFill>
              </a:rPr>
              <a:t>Pancakes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favorite</a:t>
            </a:r>
            <a:r>
              <a:rPr lang="tr-TR" dirty="0" smtClean="0"/>
              <a:t> .I </a:t>
            </a:r>
            <a:r>
              <a:rPr lang="tr-TR" dirty="0" err="1" smtClean="0"/>
              <a:t>eat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honey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jam</a:t>
            </a:r>
            <a:r>
              <a:rPr lang="tr-TR" dirty="0" smtClean="0"/>
              <a:t> .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brother</a:t>
            </a:r>
            <a:r>
              <a:rPr lang="tr-TR" dirty="0" smtClean="0"/>
              <a:t> </a:t>
            </a:r>
            <a:r>
              <a:rPr lang="tr-TR" dirty="0" err="1" smtClean="0"/>
              <a:t>hates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pancakes</a:t>
            </a:r>
            <a:r>
              <a:rPr lang="tr-TR" dirty="0" smtClean="0"/>
              <a:t> .He </a:t>
            </a:r>
            <a:r>
              <a:rPr lang="tr-TR" dirty="0" err="1" smtClean="0"/>
              <a:t>eats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bread</a:t>
            </a:r>
            <a:r>
              <a:rPr lang="tr-TR" dirty="0" smtClean="0">
                <a:solidFill>
                  <a:srgbClr val="FF0000"/>
                </a:solidFill>
              </a:rPr>
              <a:t>,</a:t>
            </a:r>
            <a:r>
              <a:rPr lang="tr-TR" dirty="0" err="1" smtClean="0">
                <a:solidFill>
                  <a:srgbClr val="FF0000"/>
                </a:solidFill>
              </a:rPr>
              <a:t>butter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cheese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drink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Tea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coffe</a:t>
            </a:r>
            <a:r>
              <a:rPr lang="tr-TR" dirty="0" smtClean="0"/>
              <a:t>                                                            </a:t>
            </a:r>
            <a:endParaRPr lang="tr-TR" dirty="0"/>
          </a:p>
        </p:txBody>
      </p:sp>
      <p:pic>
        <p:nvPicPr>
          <p:cNvPr id="17410" name="Picture 2" descr="C:\Users\Ceyda\Pictures\ask-your-child-what-we-are-reading-in-guided-reading-groups-QIabv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168352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much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Sayılamayan kelimelerde gelir anlamı ne kadardır.</a:t>
            </a:r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much</a:t>
            </a:r>
            <a:r>
              <a:rPr lang="tr-TR" dirty="0" smtClean="0"/>
              <a:t> </a:t>
            </a:r>
            <a:r>
              <a:rPr lang="tr-TR" dirty="0" err="1" smtClean="0"/>
              <a:t>milk</a:t>
            </a:r>
            <a:r>
              <a:rPr lang="tr-TR" dirty="0" smtClean="0"/>
              <a:t> is </a:t>
            </a:r>
            <a:r>
              <a:rPr lang="tr-TR" dirty="0" err="1" smtClean="0"/>
              <a:t>there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bottle</a:t>
            </a:r>
            <a:r>
              <a:rPr lang="tr-TR" dirty="0" smtClean="0"/>
              <a:t>?</a:t>
            </a:r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much</a:t>
            </a:r>
            <a:r>
              <a:rPr lang="tr-TR" dirty="0" smtClean="0"/>
              <a:t> </a:t>
            </a:r>
            <a:r>
              <a:rPr lang="tr-TR" dirty="0" err="1" smtClean="0"/>
              <a:t>orange</a:t>
            </a:r>
            <a:r>
              <a:rPr lang="tr-TR" dirty="0" smtClean="0"/>
              <a:t> </a:t>
            </a:r>
            <a:r>
              <a:rPr lang="tr-TR" dirty="0" err="1" smtClean="0"/>
              <a:t>juice</a:t>
            </a:r>
            <a:r>
              <a:rPr lang="tr-TR" dirty="0" smtClean="0"/>
              <a:t> is </a:t>
            </a:r>
            <a:r>
              <a:rPr lang="tr-TR" dirty="0" err="1" smtClean="0"/>
              <a:t>there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glass</a:t>
            </a:r>
            <a:endParaRPr lang="tr-TR" dirty="0" smtClean="0"/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much</a:t>
            </a:r>
            <a:r>
              <a:rPr lang="tr-TR" dirty="0" smtClean="0"/>
              <a:t> </a:t>
            </a:r>
            <a:r>
              <a:rPr lang="tr-TR" dirty="0" err="1" smtClean="0"/>
              <a:t>cheese</a:t>
            </a:r>
            <a:r>
              <a:rPr lang="tr-TR" dirty="0" smtClean="0"/>
              <a:t> is </a:t>
            </a:r>
            <a:r>
              <a:rPr lang="tr-TR" dirty="0" err="1" smtClean="0"/>
              <a:t>there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plate</a:t>
            </a:r>
            <a:endParaRPr lang="tr-TR" dirty="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Sayılanlarda gelir.Kaç tane anlamına gelir.</a:t>
            </a:r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bagels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can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endParaRPr lang="tr-TR" dirty="0" smtClean="0"/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apples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endParaRPr lang="tr-TR" dirty="0" smtClean="0"/>
          </a:p>
          <a:p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pancakes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plate</a:t>
            </a: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7239000" cy="4846320"/>
          </a:xfrm>
        </p:spPr>
        <p:txBody>
          <a:bodyPr/>
          <a:lstStyle/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r>
              <a:rPr lang="tr-TR" sz="4400" dirty="0" smtClean="0">
                <a:solidFill>
                  <a:srgbClr val="7030A0"/>
                </a:solidFill>
              </a:rPr>
              <a:t>HAZIRLAYAN:</a:t>
            </a:r>
          </a:p>
          <a:p>
            <a:pPr algn="ctr">
              <a:buNone/>
            </a:pPr>
            <a:r>
              <a:rPr lang="tr-TR" sz="4400" dirty="0" smtClean="0">
                <a:solidFill>
                  <a:srgbClr val="00B0F0"/>
                </a:solidFill>
              </a:rPr>
              <a:t>CEYDA ÖZCAN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-KELİMELER-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2555776" cy="3708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27521"/>
                <a:gridCol w="1228255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Honey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Bal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Strawberry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Çilek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Tea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Çay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Olive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Yağ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Pancake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Krep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Tomato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Domates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Egg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Yumurta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Milk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Süt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Croissant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Kruvasan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Cereal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Gevrek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3779912" y="1556792"/>
          <a:ext cx="3672408" cy="37804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36204"/>
                <a:gridCol w="1836204"/>
              </a:tblGrid>
              <a:tr h="442848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Bagel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Simit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Bluberry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Yaban Mersini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Bread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Ekmek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Orange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Juice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Portakal</a:t>
                      </a:r>
                      <a:r>
                        <a:rPr lang="tr-TR" baseline="0" dirty="0" smtClean="0"/>
                        <a:t> Suyu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Cheese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Peynir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Butter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Tereyağı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Sausage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Sosis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Salami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Salam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Muffin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Kek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Jam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Reçel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" name="AutoShape 2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4" name="AutoShape 10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8" name="AutoShape 14" descr="cartoon tea png ile ilgili görsel sonucu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9" name="Picture 15" descr="C:\Users\Ceyda\Pictures\t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419600"/>
            <a:ext cx="2438400" cy="2438400"/>
          </a:xfrm>
          <a:prstGeom prst="rect">
            <a:avLst/>
          </a:prstGeom>
          <a:noFill/>
        </p:spPr>
      </p:pic>
      <p:pic>
        <p:nvPicPr>
          <p:cNvPr id="1040" name="Picture 16" descr="C:\Users\Ceyda\Pictures\191015051709_105susamli_istanbul_simid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229200"/>
            <a:ext cx="1819561" cy="1628800"/>
          </a:xfrm>
          <a:prstGeom prst="rect">
            <a:avLst/>
          </a:prstGeom>
          <a:noFill/>
        </p:spPr>
      </p:pic>
      <p:pic>
        <p:nvPicPr>
          <p:cNvPr id="1041" name="Picture 17" descr="C:\Users\Ceyda\AppData\Local\Microsoft\Windows\Temporary Internet Files\Content.IE5\TQSMY4KE\Croissant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2066824" cy="12961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Aşağıda verilen tepside bulunan yiyecekleri söyleyiniz</a:t>
            </a:r>
            <a:endParaRPr lang="tr-TR" dirty="0"/>
          </a:p>
        </p:txBody>
      </p:sp>
      <p:pic>
        <p:nvPicPr>
          <p:cNvPr id="15362" name="Picture 2" descr="C:\Users\Ceyda\Pictures\12918361562065519603round serving tray-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85" y="1711825"/>
            <a:ext cx="7621588" cy="3136900"/>
          </a:xfrm>
          <a:prstGeom prst="rect">
            <a:avLst/>
          </a:prstGeom>
          <a:noFill/>
        </p:spPr>
      </p:pic>
      <p:pic>
        <p:nvPicPr>
          <p:cNvPr id="15363" name="Picture 3" descr="C:\Users\Ceyda\AppData\Local\Microsoft\Windows\Temporary Internet Files\Content.IE5\347A0HB5\dStulle-white-eg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556792"/>
            <a:ext cx="1218675" cy="1656184"/>
          </a:xfrm>
          <a:prstGeom prst="rect">
            <a:avLst/>
          </a:prstGeom>
          <a:noFill/>
        </p:spPr>
      </p:pic>
      <p:pic>
        <p:nvPicPr>
          <p:cNvPr id="6" name="Picture 15" descr="C:\Users\Ceyda\Pictures\t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2132856"/>
            <a:ext cx="2195736" cy="2195736"/>
          </a:xfrm>
          <a:prstGeom prst="rect">
            <a:avLst/>
          </a:prstGeom>
          <a:noFill/>
        </p:spPr>
      </p:pic>
      <p:pic>
        <p:nvPicPr>
          <p:cNvPr id="15364" name="Picture 4" descr="C:\Users\Ceyda\AppData\Local\Microsoft\Windows\Temporary Internet Files\Content.IE5\1ZE1S2H7\1325061089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772816"/>
            <a:ext cx="2113689" cy="1512168"/>
          </a:xfrm>
          <a:prstGeom prst="rect">
            <a:avLst/>
          </a:prstGeom>
          <a:noFill/>
        </p:spPr>
      </p:pic>
      <p:pic>
        <p:nvPicPr>
          <p:cNvPr id="15365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295411" y="3144883"/>
            <a:ext cx="474228" cy="586597"/>
          </a:xfrm>
          <a:prstGeom prst="rect">
            <a:avLst/>
          </a:prstGeom>
          <a:noFill/>
        </p:spPr>
      </p:pic>
      <p:pic>
        <p:nvPicPr>
          <p:cNvPr id="9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568114" y="3299914"/>
            <a:ext cx="474228" cy="586597"/>
          </a:xfrm>
          <a:prstGeom prst="rect">
            <a:avLst/>
          </a:prstGeom>
          <a:noFill/>
        </p:spPr>
      </p:pic>
      <p:pic>
        <p:nvPicPr>
          <p:cNvPr id="10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655452" y="2784841"/>
            <a:ext cx="474228" cy="586597"/>
          </a:xfrm>
          <a:prstGeom prst="rect">
            <a:avLst/>
          </a:prstGeom>
          <a:noFill/>
        </p:spPr>
      </p:pic>
      <p:pic>
        <p:nvPicPr>
          <p:cNvPr id="11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863364" y="3000866"/>
            <a:ext cx="474228" cy="586597"/>
          </a:xfrm>
          <a:prstGeom prst="rect">
            <a:avLst/>
          </a:prstGeom>
          <a:noFill/>
        </p:spPr>
      </p:pic>
      <p:pic>
        <p:nvPicPr>
          <p:cNvPr id="12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223404" y="2784841"/>
            <a:ext cx="474228" cy="586597"/>
          </a:xfrm>
          <a:prstGeom prst="rect">
            <a:avLst/>
          </a:prstGeom>
          <a:noFill/>
        </p:spPr>
      </p:pic>
      <p:pic>
        <p:nvPicPr>
          <p:cNvPr id="15366" name="Picture 6" descr="C:\Users\Ceyda\AppData\Local\Microsoft\Windows\Temporary Internet Files\Content.IE5\1ZE1S2H7\1280px-Jean_victor_balin_bread.svg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960996">
            <a:off x="3303103" y="2826093"/>
            <a:ext cx="2952328" cy="1349306"/>
          </a:xfrm>
          <a:prstGeom prst="rect">
            <a:avLst/>
          </a:prstGeom>
          <a:noFill/>
        </p:spPr>
      </p:pic>
      <p:pic>
        <p:nvPicPr>
          <p:cNvPr id="15367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2132856"/>
            <a:ext cx="1158306" cy="1080120"/>
          </a:xfrm>
          <a:prstGeom prst="rect">
            <a:avLst/>
          </a:prstGeom>
          <a:noFill/>
        </p:spPr>
      </p:pic>
      <p:pic>
        <p:nvPicPr>
          <p:cNvPr id="15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2564904"/>
            <a:ext cx="1158306" cy="1080120"/>
          </a:xfrm>
          <a:prstGeom prst="rect">
            <a:avLst/>
          </a:prstGeom>
          <a:noFill/>
        </p:spPr>
      </p:pic>
      <p:pic>
        <p:nvPicPr>
          <p:cNvPr id="16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492896"/>
            <a:ext cx="1158306" cy="1080120"/>
          </a:xfrm>
          <a:prstGeom prst="rect">
            <a:avLst/>
          </a:prstGeom>
          <a:noFill/>
        </p:spPr>
      </p:pic>
      <p:sp>
        <p:nvSpPr>
          <p:cNvPr id="17" name="16 Metin kutusu"/>
          <p:cNvSpPr txBox="1"/>
          <p:nvPr/>
        </p:nvSpPr>
        <p:spPr>
          <a:xfrm>
            <a:off x="611560" y="4509120"/>
            <a:ext cx="6696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/>
              <a:t>Turkish</a:t>
            </a:r>
            <a:r>
              <a:rPr lang="tr-TR" sz="2000" dirty="0" smtClean="0"/>
              <a:t> </a:t>
            </a:r>
            <a:r>
              <a:rPr lang="tr-TR" sz="2000" dirty="0" err="1" smtClean="0"/>
              <a:t>Breakfast</a:t>
            </a:r>
            <a:endParaRPr lang="tr-TR" sz="2000" dirty="0" smtClean="0"/>
          </a:p>
          <a:p>
            <a:r>
              <a:rPr lang="tr-TR" sz="2000" dirty="0" err="1" smtClean="0"/>
              <a:t>Olives</a:t>
            </a:r>
            <a:endParaRPr lang="tr-TR" sz="2000" dirty="0" smtClean="0"/>
          </a:p>
          <a:p>
            <a:r>
              <a:rPr lang="tr-TR" sz="2000" dirty="0" err="1" smtClean="0"/>
              <a:t>Tomatoes</a:t>
            </a:r>
            <a:endParaRPr lang="tr-TR" sz="2000" dirty="0" smtClean="0"/>
          </a:p>
          <a:p>
            <a:r>
              <a:rPr lang="tr-TR" sz="2000" dirty="0" err="1" smtClean="0"/>
              <a:t>Cheese</a:t>
            </a:r>
            <a:endParaRPr lang="tr-TR" sz="2000" dirty="0" smtClean="0"/>
          </a:p>
          <a:p>
            <a:r>
              <a:rPr lang="tr-TR" sz="2000" dirty="0" err="1" smtClean="0"/>
              <a:t>Egg</a:t>
            </a:r>
            <a:endParaRPr lang="tr-TR" sz="2000" dirty="0" smtClean="0"/>
          </a:p>
          <a:p>
            <a:r>
              <a:rPr lang="tr-TR" sz="2000" dirty="0" err="1" smtClean="0"/>
              <a:t>Bread</a:t>
            </a:r>
            <a:endParaRPr lang="tr-TR" sz="2000" dirty="0" smtClean="0"/>
          </a:p>
          <a:p>
            <a:r>
              <a:rPr lang="tr-TR" sz="2000" dirty="0" err="1" smtClean="0"/>
              <a:t>Tea</a:t>
            </a:r>
            <a:endParaRPr lang="tr-TR" sz="2000" dirty="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eyda\Pictures\12918361562065519603round serving tray-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85" y="1711825"/>
            <a:ext cx="7621588" cy="3136900"/>
          </a:xfrm>
          <a:prstGeom prst="rect">
            <a:avLst/>
          </a:prstGeom>
          <a:noFill/>
        </p:spPr>
      </p:pic>
      <p:pic>
        <p:nvPicPr>
          <p:cNvPr id="15363" name="Picture 3" descr="C:\Users\Ceyda\AppData\Local\Microsoft\Windows\Temporary Internet Files\Content.IE5\347A0HB5\dStulle-white-eg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556792"/>
            <a:ext cx="1218675" cy="1656184"/>
          </a:xfrm>
          <a:prstGeom prst="rect">
            <a:avLst/>
          </a:prstGeom>
          <a:noFill/>
        </p:spPr>
      </p:pic>
      <p:pic>
        <p:nvPicPr>
          <p:cNvPr id="6" name="Picture 15" descr="C:\Users\Ceyda\Pictures\t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2132856"/>
            <a:ext cx="2195736" cy="2195736"/>
          </a:xfrm>
          <a:prstGeom prst="rect">
            <a:avLst/>
          </a:prstGeom>
          <a:noFill/>
        </p:spPr>
      </p:pic>
      <p:pic>
        <p:nvPicPr>
          <p:cNvPr id="15364" name="Picture 4" descr="C:\Users\Ceyda\AppData\Local\Microsoft\Windows\Temporary Internet Files\Content.IE5\1ZE1S2H7\1325061089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772816"/>
            <a:ext cx="2113689" cy="1512168"/>
          </a:xfrm>
          <a:prstGeom prst="rect">
            <a:avLst/>
          </a:prstGeom>
          <a:noFill/>
        </p:spPr>
      </p:pic>
      <p:pic>
        <p:nvPicPr>
          <p:cNvPr id="15365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295412" y="3144883"/>
            <a:ext cx="474228" cy="586597"/>
          </a:xfrm>
          <a:prstGeom prst="rect">
            <a:avLst/>
          </a:prstGeom>
          <a:noFill/>
        </p:spPr>
      </p:pic>
      <p:pic>
        <p:nvPicPr>
          <p:cNvPr id="9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568115" y="3299914"/>
            <a:ext cx="474228" cy="586597"/>
          </a:xfrm>
          <a:prstGeom prst="rect">
            <a:avLst/>
          </a:prstGeom>
          <a:noFill/>
        </p:spPr>
      </p:pic>
      <p:pic>
        <p:nvPicPr>
          <p:cNvPr id="10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655453" y="2784841"/>
            <a:ext cx="474228" cy="586597"/>
          </a:xfrm>
          <a:prstGeom prst="rect">
            <a:avLst/>
          </a:prstGeom>
          <a:noFill/>
        </p:spPr>
      </p:pic>
      <p:pic>
        <p:nvPicPr>
          <p:cNvPr id="11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863365" y="3000866"/>
            <a:ext cx="474228" cy="586597"/>
          </a:xfrm>
          <a:prstGeom prst="rect">
            <a:avLst/>
          </a:prstGeom>
          <a:noFill/>
        </p:spPr>
      </p:pic>
      <p:pic>
        <p:nvPicPr>
          <p:cNvPr id="12" name="Picture 5" descr="C:\Users\Ceyda\AppData\Local\Microsoft\Windows\Temporary Internet Files\Content.IE5\1ZE1S2H7\10663-illustration-of-a-green-olive-isolated-on-a-white-background-pv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30709">
            <a:off x="1223405" y="2784841"/>
            <a:ext cx="474228" cy="586597"/>
          </a:xfrm>
          <a:prstGeom prst="rect">
            <a:avLst/>
          </a:prstGeom>
          <a:noFill/>
        </p:spPr>
      </p:pic>
      <p:pic>
        <p:nvPicPr>
          <p:cNvPr id="15366" name="Picture 6" descr="C:\Users\Ceyda\AppData\Local\Microsoft\Windows\Temporary Internet Files\Content.IE5\1ZE1S2H7\1280px-Jean_victor_balin_bread.svg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960996">
            <a:off x="3303103" y="2826093"/>
            <a:ext cx="2952328" cy="1349306"/>
          </a:xfrm>
          <a:prstGeom prst="rect">
            <a:avLst/>
          </a:prstGeom>
          <a:noFill/>
        </p:spPr>
      </p:pic>
      <p:pic>
        <p:nvPicPr>
          <p:cNvPr id="15367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2132856"/>
            <a:ext cx="1158306" cy="1080120"/>
          </a:xfrm>
          <a:prstGeom prst="rect">
            <a:avLst/>
          </a:prstGeom>
          <a:noFill/>
        </p:spPr>
      </p:pic>
      <p:pic>
        <p:nvPicPr>
          <p:cNvPr id="15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2564904"/>
            <a:ext cx="1158306" cy="1080120"/>
          </a:xfrm>
          <a:prstGeom prst="rect">
            <a:avLst/>
          </a:prstGeom>
          <a:noFill/>
        </p:spPr>
      </p:pic>
      <p:pic>
        <p:nvPicPr>
          <p:cNvPr id="16" name="Picture 7" descr="C:\Users\Ceyda\AppData\Local\Microsoft\Windows\Temporary Internet Files\Content.IE5\1ZE1S2H7\Tomato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492896"/>
            <a:ext cx="1158306" cy="1080120"/>
          </a:xfrm>
          <a:prstGeom prst="rect">
            <a:avLst/>
          </a:prstGeom>
          <a:noFill/>
        </p:spPr>
      </p:pic>
      <p:sp>
        <p:nvSpPr>
          <p:cNvPr id="17" name="16 Metin kutusu"/>
          <p:cNvSpPr txBox="1"/>
          <p:nvPr/>
        </p:nvSpPr>
        <p:spPr>
          <a:xfrm>
            <a:off x="683568" y="404664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/>
              <a:t>Hello</a:t>
            </a:r>
            <a:r>
              <a:rPr lang="tr-TR" sz="2000" dirty="0" smtClean="0"/>
              <a:t> i </a:t>
            </a:r>
            <a:r>
              <a:rPr lang="tr-TR" sz="2000" dirty="0" err="1" smtClean="0"/>
              <a:t>am</a:t>
            </a:r>
            <a:r>
              <a:rPr lang="tr-TR" sz="2000" dirty="0" smtClean="0"/>
              <a:t> Ceyda İ </a:t>
            </a:r>
            <a:r>
              <a:rPr lang="tr-TR" sz="2000" dirty="0" err="1" smtClean="0"/>
              <a:t>am</a:t>
            </a:r>
            <a:r>
              <a:rPr lang="tr-TR" sz="2000" dirty="0" smtClean="0"/>
              <a:t> </a:t>
            </a:r>
            <a:r>
              <a:rPr lang="tr-TR" sz="2000" dirty="0" err="1" smtClean="0"/>
              <a:t>from</a:t>
            </a:r>
            <a:r>
              <a:rPr lang="tr-TR" sz="2000" dirty="0" smtClean="0"/>
              <a:t> </a:t>
            </a:r>
            <a:r>
              <a:rPr lang="tr-TR" sz="2000" dirty="0" err="1" smtClean="0"/>
              <a:t>Turkey</a:t>
            </a:r>
            <a:r>
              <a:rPr lang="tr-TR" sz="2000" dirty="0" smtClean="0"/>
              <a:t> </a:t>
            </a:r>
            <a:r>
              <a:rPr lang="tr-TR" sz="2000" dirty="0" err="1" smtClean="0"/>
              <a:t>this</a:t>
            </a:r>
            <a:r>
              <a:rPr lang="tr-TR" sz="2000" dirty="0" smtClean="0"/>
              <a:t> is </a:t>
            </a:r>
            <a:r>
              <a:rPr lang="tr-TR" sz="2000" dirty="0" err="1" smtClean="0"/>
              <a:t>Turkish</a:t>
            </a:r>
            <a:r>
              <a:rPr lang="tr-TR" sz="2000" dirty="0" smtClean="0"/>
              <a:t> </a:t>
            </a:r>
            <a:r>
              <a:rPr lang="tr-TR" sz="2000" dirty="0" err="1" smtClean="0"/>
              <a:t>breakfast</a:t>
            </a:r>
            <a:r>
              <a:rPr lang="tr-TR" sz="2000" dirty="0" smtClean="0"/>
              <a:t> .I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Bread</a:t>
            </a:r>
            <a:r>
              <a:rPr lang="tr-TR" sz="2000" dirty="0" smtClean="0"/>
              <a:t> i </a:t>
            </a:r>
            <a:r>
              <a:rPr lang="tr-TR" sz="2000" dirty="0" err="1" smtClean="0"/>
              <a:t>love</a:t>
            </a:r>
            <a:r>
              <a:rPr lang="tr-TR" sz="2000" dirty="0" smtClean="0"/>
              <a:t> </a:t>
            </a:r>
            <a:r>
              <a:rPr lang="tr-TR" sz="2000" dirty="0" err="1" smtClean="0"/>
              <a:t>egg</a:t>
            </a:r>
            <a:r>
              <a:rPr lang="tr-TR" sz="2000" dirty="0" smtClean="0"/>
              <a:t> </a:t>
            </a:r>
            <a:r>
              <a:rPr lang="tr-TR" sz="2000" dirty="0" err="1" smtClean="0"/>
              <a:t>its</a:t>
            </a:r>
            <a:r>
              <a:rPr lang="tr-TR" sz="2000" dirty="0" smtClean="0"/>
              <a:t> </a:t>
            </a:r>
            <a:r>
              <a:rPr lang="tr-TR" sz="2000" dirty="0" err="1" smtClean="0"/>
              <a:t>my</a:t>
            </a:r>
            <a:r>
              <a:rPr lang="tr-TR" sz="2000" dirty="0" smtClean="0"/>
              <a:t> </a:t>
            </a:r>
            <a:r>
              <a:rPr lang="tr-TR" sz="2000" dirty="0" err="1" smtClean="0"/>
              <a:t>favorite</a:t>
            </a:r>
            <a:r>
              <a:rPr lang="tr-TR" sz="2000" dirty="0" smtClean="0"/>
              <a:t> i </a:t>
            </a:r>
            <a:r>
              <a:rPr lang="tr-TR" sz="2000" dirty="0" err="1" smtClean="0"/>
              <a:t>dont</a:t>
            </a:r>
            <a:r>
              <a:rPr lang="tr-TR" sz="2000" dirty="0" smtClean="0"/>
              <a:t>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cheese</a:t>
            </a:r>
            <a:r>
              <a:rPr lang="tr-TR" sz="2000" dirty="0" smtClean="0"/>
              <a:t> </a:t>
            </a:r>
            <a:r>
              <a:rPr lang="tr-TR" sz="2000" dirty="0" err="1" smtClean="0"/>
              <a:t>tomato</a:t>
            </a:r>
            <a:r>
              <a:rPr lang="tr-TR" sz="2000" dirty="0" smtClean="0"/>
              <a:t> </a:t>
            </a:r>
            <a:r>
              <a:rPr lang="tr-TR" sz="2000" dirty="0" err="1" smtClean="0"/>
              <a:t>olives</a:t>
            </a:r>
            <a:endParaRPr lang="tr-TR" sz="2000" dirty="0" smtClean="0"/>
          </a:p>
        </p:txBody>
      </p:sp>
      <p:sp>
        <p:nvSpPr>
          <p:cNvPr id="19" name="18 Metin kutusu"/>
          <p:cNvSpPr txBox="1"/>
          <p:nvPr/>
        </p:nvSpPr>
        <p:spPr>
          <a:xfrm>
            <a:off x="755576" y="486916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Merhaba ben Ceyda ben Türkiyeliyim Bu </a:t>
            </a:r>
            <a:r>
              <a:rPr lang="tr-TR" dirty="0" err="1" smtClean="0"/>
              <a:t>türk</a:t>
            </a:r>
            <a:r>
              <a:rPr lang="tr-TR" dirty="0" smtClean="0"/>
              <a:t> kahvaltısı </a:t>
            </a:r>
          </a:p>
          <a:p>
            <a:r>
              <a:rPr lang="tr-TR" dirty="0" smtClean="0"/>
              <a:t>Ben ekmeği severim.yumurtayı çok severim o benim favori yiyeceğim ben peyniri , domatesi, zeytini sevmem</a:t>
            </a: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COUNTABLE UNCOUNTABLE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Bazı şeyleri sayabiliriz ve bunlara </a:t>
            </a:r>
            <a:r>
              <a:rPr lang="tr-TR" dirty="0" err="1" smtClean="0">
                <a:solidFill>
                  <a:srgbClr val="FF0000"/>
                </a:solidFill>
              </a:rPr>
              <a:t>Countable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deriz</a:t>
            </a:r>
          </a:p>
          <a:p>
            <a:pPr>
              <a:buNone/>
            </a:pPr>
            <a:r>
              <a:rPr lang="tr-TR" dirty="0" smtClean="0"/>
              <a:t>EX:</a:t>
            </a:r>
            <a:r>
              <a:rPr lang="tr-TR" dirty="0" err="1" smtClean="0"/>
              <a:t>Pencil</a:t>
            </a:r>
            <a:r>
              <a:rPr lang="tr-TR" dirty="0" smtClean="0"/>
              <a:t>,</a:t>
            </a:r>
            <a:r>
              <a:rPr lang="tr-TR" dirty="0" err="1" smtClean="0"/>
              <a:t>Apple</a:t>
            </a:r>
            <a:r>
              <a:rPr lang="tr-TR" dirty="0" smtClean="0"/>
              <a:t>,</a:t>
            </a:r>
            <a:r>
              <a:rPr lang="tr-TR" dirty="0" err="1" smtClean="0"/>
              <a:t>Tomato</a:t>
            </a:r>
            <a:r>
              <a:rPr lang="tr-TR" dirty="0" smtClean="0"/>
              <a:t>…</a:t>
            </a:r>
          </a:p>
          <a:p>
            <a:pPr>
              <a:buNone/>
            </a:pPr>
            <a:r>
              <a:rPr lang="tr-TR" dirty="0" smtClean="0"/>
              <a:t>Bazı şeyleri sayamayız ve bunlara </a:t>
            </a:r>
            <a:r>
              <a:rPr lang="tr-TR" dirty="0" err="1" smtClean="0">
                <a:solidFill>
                  <a:srgbClr val="FF0000"/>
                </a:solidFill>
              </a:rPr>
              <a:t>Uncountable</a:t>
            </a:r>
            <a:r>
              <a:rPr lang="tr-TR" dirty="0" smtClean="0"/>
              <a:t> deriz</a:t>
            </a:r>
          </a:p>
          <a:p>
            <a:pPr>
              <a:buNone/>
            </a:pPr>
            <a:r>
              <a:rPr lang="tr-TR" dirty="0" smtClean="0"/>
              <a:t>EX:</a:t>
            </a:r>
            <a:r>
              <a:rPr lang="tr-TR" dirty="0" err="1" smtClean="0"/>
              <a:t>Cheese</a:t>
            </a:r>
            <a:r>
              <a:rPr lang="tr-TR" dirty="0" smtClean="0"/>
              <a:t>,</a:t>
            </a:r>
            <a:r>
              <a:rPr lang="tr-TR" dirty="0" err="1" smtClean="0"/>
              <a:t>Water</a:t>
            </a:r>
            <a:r>
              <a:rPr lang="tr-TR" dirty="0" smtClean="0"/>
              <a:t>,</a:t>
            </a:r>
            <a:r>
              <a:rPr lang="tr-TR" dirty="0" err="1" smtClean="0"/>
              <a:t>Tomato</a:t>
            </a:r>
            <a:r>
              <a:rPr lang="tr-TR" dirty="0" smtClean="0"/>
              <a:t> </a:t>
            </a:r>
            <a:r>
              <a:rPr lang="tr-TR" dirty="0" err="1" smtClean="0"/>
              <a:t>sauce</a:t>
            </a:r>
            <a:endParaRPr lang="tr-TR" dirty="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THERE İS /THERE ARE</a:t>
            </a:r>
            <a:br>
              <a:rPr lang="tr-TR" dirty="0" smtClean="0"/>
            </a:br>
            <a:r>
              <a:rPr lang="tr-TR" dirty="0" smtClean="0"/>
              <a:t>POSİTİVE SENTENCES(+)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There</a:t>
            </a:r>
            <a:r>
              <a:rPr lang="tr-TR" dirty="0" smtClean="0"/>
              <a:t> is(Tekillerde)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(Çoğullarda)“</a:t>
            </a:r>
            <a:r>
              <a:rPr lang="tr-TR" dirty="0" smtClean="0">
                <a:solidFill>
                  <a:srgbClr val="FF0000"/>
                </a:solidFill>
              </a:rPr>
              <a:t>var</a:t>
            </a:r>
            <a:r>
              <a:rPr lang="tr-TR" dirty="0" smtClean="0"/>
              <a:t>” anlamına gelir.</a:t>
            </a:r>
          </a:p>
          <a:p>
            <a:r>
              <a:rPr lang="tr-TR" dirty="0" smtClean="0"/>
              <a:t>Sayamadığımız yiyeceklere sadece </a:t>
            </a:r>
            <a:r>
              <a:rPr lang="tr-TR" dirty="0" err="1" smtClean="0"/>
              <a:t>there</a:t>
            </a:r>
            <a:r>
              <a:rPr lang="tr-TR" dirty="0" smtClean="0"/>
              <a:t> is </a:t>
            </a:r>
          </a:p>
          <a:p>
            <a:r>
              <a:rPr lang="tr-TR" dirty="0" smtClean="0"/>
              <a:t>Sayabildiklerimize </a:t>
            </a:r>
            <a:r>
              <a:rPr lang="tr-TR" dirty="0" err="1" smtClean="0"/>
              <a:t>there</a:t>
            </a:r>
            <a:r>
              <a:rPr lang="tr-TR" dirty="0" smtClean="0"/>
              <a:t> is (bir adet ise) veya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(birden fazla olduğunu belirtirken) gelir.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r>
              <a:rPr lang="tr-TR" dirty="0" err="1" smtClean="0"/>
              <a:t>There</a:t>
            </a:r>
            <a:r>
              <a:rPr lang="tr-TR" dirty="0" smtClean="0"/>
              <a:t> is a </a:t>
            </a:r>
            <a:r>
              <a:rPr lang="tr-TR" dirty="0" err="1" smtClean="0"/>
              <a:t>milk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apples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(Bir süt var ve masanın üstünde 3 elma var)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      THERE İS/THER ARE </a:t>
            </a:r>
            <a:br>
              <a:rPr lang="tr-TR" dirty="0" smtClean="0"/>
            </a:br>
            <a:r>
              <a:rPr lang="tr-TR" dirty="0" smtClean="0"/>
              <a:t>        NEGATİVE SENTENCES(-)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There</a:t>
            </a:r>
            <a:r>
              <a:rPr lang="tr-TR" dirty="0" smtClean="0"/>
              <a:t> is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ın</a:t>
            </a:r>
            <a:r>
              <a:rPr lang="tr-TR" dirty="0" smtClean="0"/>
              <a:t> var anlamına geldiğini söylemiştik fakat peki yok demek için ne diyebiliriz?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Cevap “not” eki.Not eki olumsuzluk eki olduğu için cümleye olumsuzluk anlamı katar.</a:t>
            </a:r>
          </a:p>
          <a:p>
            <a:endParaRPr lang="tr-TR" dirty="0"/>
          </a:p>
        </p:txBody>
      </p:sp>
      <p:graphicFrame>
        <p:nvGraphicFramePr>
          <p:cNvPr id="4" name="3 Diyagram"/>
          <p:cNvGraphicFramePr/>
          <p:nvPr/>
        </p:nvGraphicFramePr>
        <p:xfrm>
          <a:off x="755576" y="1628800"/>
          <a:ext cx="5184576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yagram"/>
          <p:cNvGraphicFramePr/>
          <p:nvPr/>
        </p:nvGraphicFramePr>
        <p:xfrm>
          <a:off x="683568" y="2780928"/>
          <a:ext cx="5184576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ÖRNEK: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isn’t</a:t>
            </a:r>
            <a:r>
              <a:rPr lang="tr-TR" dirty="0" smtClean="0"/>
              <a:t> </a:t>
            </a:r>
            <a:r>
              <a:rPr lang="tr-TR" dirty="0" err="1" smtClean="0"/>
              <a:t>water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bottle</a:t>
            </a:r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isn’t</a:t>
            </a:r>
            <a:r>
              <a:rPr lang="tr-TR" dirty="0" smtClean="0"/>
              <a:t> a </a:t>
            </a:r>
            <a:r>
              <a:rPr lang="tr-TR" dirty="0" err="1" smtClean="0"/>
              <a:t>cheese</a:t>
            </a:r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isn’t</a:t>
            </a:r>
            <a:r>
              <a:rPr lang="tr-TR" dirty="0" smtClean="0"/>
              <a:t> an </a:t>
            </a:r>
            <a:r>
              <a:rPr lang="tr-TR" dirty="0" err="1" smtClean="0"/>
              <a:t>orange</a:t>
            </a:r>
            <a:r>
              <a:rPr lang="tr-TR" dirty="0" smtClean="0"/>
              <a:t> </a:t>
            </a:r>
            <a:r>
              <a:rPr lang="tr-TR" dirty="0" err="1" smtClean="0"/>
              <a:t>juice</a:t>
            </a:r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aren’t</a:t>
            </a:r>
            <a:r>
              <a:rPr lang="tr-TR" dirty="0" smtClean="0"/>
              <a:t> </a:t>
            </a:r>
            <a:r>
              <a:rPr lang="tr-TR" dirty="0" err="1" smtClean="0"/>
              <a:t>apples</a:t>
            </a:r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aren’t</a:t>
            </a:r>
            <a:r>
              <a:rPr lang="tr-TR" dirty="0" smtClean="0"/>
              <a:t> </a:t>
            </a:r>
            <a:r>
              <a:rPr lang="tr-TR" dirty="0" err="1" smtClean="0"/>
              <a:t>bananas</a:t>
            </a:r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aren’t</a:t>
            </a:r>
            <a:r>
              <a:rPr lang="tr-TR" dirty="0" smtClean="0"/>
              <a:t> </a:t>
            </a:r>
            <a:r>
              <a:rPr lang="tr-TR" dirty="0" err="1" smtClean="0"/>
              <a:t>tomato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QUESTİON (?)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Varmı</a:t>
            </a:r>
            <a:r>
              <a:rPr lang="tr-TR" dirty="0" smtClean="0"/>
              <a:t> diye sorarken </a:t>
            </a:r>
          </a:p>
          <a:p>
            <a:r>
              <a:rPr lang="tr-TR" dirty="0" smtClean="0"/>
              <a:t>İs/</a:t>
            </a:r>
            <a:r>
              <a:rPr lang="tr-TR" dirty="0" err="1" smtClean="0"/>
              <a:t>are</a:t>
            </a:r>
            <a:r>
              <a:rPr lang="tr-TR" dirty="0" smtClean="0"/>
              <a:t> başa gelir.</a:t>
            </a:r>
          </a:p>
          <a:p>
            <a:pPr>
              <a:buNone/>
            </a:pPr>
            <a:r>
              <a:rPr lang="tr-TR" dirty="0" smtClean="0"/>
              <a:t>THERE IS A BANANA İN THE KİTCHEN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IS THERE A BANANA IN THE KİTCHEN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cxnSp>
        <p:nvCxnSpPr>
          <p:cNvPr id="5" name="4 Eğri Bağlayıcı"/>
          <p:cNvCxnSpPr/>
          <p:nvPr/>
        </p:nvCxnSpPr>
        <p:spPr>
          <a:xfrm rot="16200000" flipV="1">
            <a:off x="1043608" y="3068960"/>
            <a:ext cx="504056" cy="360040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Eğri Bağlayıcı"/>
          <p:cNvCxnSpPr/>
          <p:nvPr/>
        </p:nvCxnSpPr>
        <p:spPr>
          <a:xfrm rot="10800000" flipV="1">
            <a:off x="755576" y="2996952"/>
            <a:ext cx="1008112" cy="504056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157</TotalTime>
  <Words>603</Words>
  <PresentationFormat>Ekran Gösterisi (4:3)</PresentationFormat>
  <Paragraphs>151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Zengin</vt:lpstr>
      <vt:lpstr>İNGİLİZCE 6. SINIF 2. ÜNİTE YUMMY BREAKFAST</vt:lpstr>
      <vt:lpstr>                -KELİMELER-</vt:lpstr>
      <vt:lpstr>       Aşağıda verilen tepside bulunan yiyecekleri söyleyiniz</vt:lpstr>
      <vt:lpstr>Slayt 4</vt:lpstr>
      <vt:lpstr>COUNTABLE UNCOUNTABLE</vt:lpstr>
      <vt:lpstr>THERE İS /THERE ARE POSİTİVE SENTENCES(+)</vt:lpstr>
      <vt:lpstr>       THERE İS/THER ARE          NEGATİVE SENTENCES(-)</vt:lpstr>
      <vt:lpstr>                 ÖRNEK:</vt:lpstr>
      <vt:lpstr>             QUESTİON (?)</vt:lpstr>
      <vt:lpstr>                   SOME</vt:lpstr>
      <vt:lpstr>                     ANY</vt:lpstr>
      <vt:lpstr>               A lot of</vt:lpstr>
      <vt:lpstr>          Metni okuyunuz.</vt:lpstr>
      <vt:lpstr>METİNDE geçen yiyeceklerin adlarını söyleyiniz</vt:lpstr>
      <vt:lpstr>              How much</vt:lpstr>
      <vt:lpstr>                How Many</vt:lpstr>
      <vt:lpstr>İZLEDİĞİNİZ İÇİN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2016-11-09T18:11:42Z</dcterms:created>
  <dcterms:modified xsi:type="dcterms:W3CDTF">2016-11-11T06:13:43Z</dcterms:modified>
  <cp:category>www.sorubak.com</cp:category>
</cp:coreProperties>
</file>