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3" r:id="rId9"/>
    <p:sldId id="264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A7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0287" autoAdjust="0"/>
  </p:normalViewPr>
  <p:slideViewPr>
    <p:cSldViewPr>
      <p:cViewPr varScale="1">
        <p:scale>
          <a:sx n="91" d="100"/>
          <a:sy n="91" d="100"/>
        </p:scale>
        <p:origin x="-96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4722B3-B0D5-4312-A278-895FEBB4B7CC}" type="datetimeFigureOut">
              <a:rPr lang="tr-TR" smtClean="0"/>
              <a:pPr/>
              <a:t>26.11.2016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1C90B3-D3C8-4372-9421-EE96BB2C5D07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1C90B3-D3C8-4372-9421-EE96BB2C5D07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Başlık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2" name="21 Alt Başlık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6843BC-B9E5-4B8A-A418-8EEC6B7F7076}" type="datetimeFigureOut">
              <a:rPr lang="tr-TR" smtClean="0"/>
              <a:pPr/>
              <a:t>26.11.2016</a:t>
            </a:fld>
            <a:endParaRPr lang="tr-TR"/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10" name="9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43E3A2-C43A-450D-A610-076955375D9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Oval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Oval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6843BC-B9E5-4B8A-A418-8EEC6B7F7076}" type="datetimeFigureOut">
              <a:rPr lang="tr-TR" smtClean="0"/>
              <a:pPr/>
              <a:t>26.11.2016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43E3A2-C43A-450D-A610-076955375D9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6843BC-B9E5-4B8A-A418-8EEC6B7F7076}" type="datetimeFigureOut">
              <a:rPr lang="tr-TR" smtClean="0"/>
              <a:pPr/>
              <a:t>26.11.2016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43E3A2-C43A-450D-A610-076955375D9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6843BC-B9E5-4B8A-A418-8EEC6B7F7076}" type="datetimeFigureOut">
              <a:rPr lang="tr-TR" smtClean="0"/>
              <a:pPr/>
              <a:t>26.11.2016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43E3A2-C43A-450D-A610-076955375D9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6843BC-B9E5-4B8A-A418-8EEC6B7F7076}" type="datetimeFigureOut">
              <a:rPr lang="tr-TR" smtClean="0"/>
              <a:pPr/>
              <a:t>26.11.2016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43E3A2-C43A-450D-A610-076955375D9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Dikdörtgen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Oval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Oval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6843BC-B9E5-4B8A-A418-8EEC6B7F7076}" type="datetimeFigureOut">
              <a:rPr lang="tr-TR" smtClean="0"/>
              <a:pPr/>
              <a:t>26.11.2016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43E3A2-C43A-450D-A610-076955375D9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6843BC-B9E5-4B8A-A418-8EEC6B7F7076}" type="datetimeFigureOut">
              <a:rPr lang="tr-TR" smtClean="0"/>
              <a:pPr/>
              <a:t>26.11.2016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43E3A2-C43A-450D-A610-076955375D9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6843BC-B9E5-4B8A-A418-8EEC6B7F7076}" type="datetimeFigureOut">
              <a:rPr lang="tr-TR" smtClean="0"/>
              <a:pPr/>
              <a:t>26.11.2016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43E3A2-C43A-450D-A610-076955375D9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6843BC-B9E5-4B8A-A418-8EEC6B7F7076}" type="datetimeFigureOut">
              <a:rPr lang="tr-TR" smtClean="0"/>
              <a:pPr/>
              <a:t>26.11.2016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43E3A2-C43A-450D-A610-076955375D9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6" name="5 Dikdörtgen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6843BC-B9E5-4B8A-A418-8EEC6B7F7076}" type="datetimeFigureOut">
              <a:rPr lang="tr-TR" smtClean="0"/>
              <a:pPr/>
              <a:t>26.11.2016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43E3A2-C43A-450D-A610-076955375D9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6843BC-B9E5-4B8A-A418-8EEC6B7F7076}" type="datetimeFigureOut">
              <a:rPr lang="tr-TR" smtClean="0"/>
              <a:pPr/>
              <a:t>26.11.2016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43E3A2-C43A-450D-A610-076955375D9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9" name="8 Akış Çizelgesi: İşlem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Akış Çizelgesi: İşlem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Pasta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Oval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Halka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6A6843BC-B9E5-4B8A-A418-8EEC6B7F7076}" type="datetimeFigureOut">
              <a:rPr lang="tr-TR" smtClean="0"/>
              <a:pPr/>
              <a:t>26.11.2016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E443E3A2-C43A-450D-A610-076955375D9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5" name="14 Dikdörtgen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tr.wikipedia.org/wiki/Vadi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tr.wikipedia.org/wiki/Akarsu" TargetMode="External"/><Relationship Id="rId2" Type="http://schemas.openxmlformats.org/officeDocument/2006/relationships/hyperlink" Target="http://tr.wikipedia.org/wiki/Da%C4%9F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hyperlink" Target="http://tr.wikipedia.org/wiki/A%C5%9F%C4%B1nd%C4%B1rma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diyadinnet.com/YararliBilgiler-411&amp;Bilgi=k%C4%B1talar-ve-okyanuslar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sz="44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     ÜLKEMİZİN DOĞAL</a:t>
            </a:r>
            <a:br>
              <a:rPr lang="tr-TR" sz="44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</a:br>
            <a:r>
              <a:rPr lang="tr-TR" sz="44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        GÜZELLİKLERİ</a:t>
            </a:r>
            <a:endParaRPr lang="tr-TR" sz="4400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Katlanmış Nesne"/>
          <p:cNvSpPr/>
          <p:nvPr/>
        </p:nvSpPr>
        <p:spPr>
          <a:xfrm>
            <a:off x="1714480" y="2857496"/>
            <a:ext cx="2557474" cy="1500198"/>
          </a:xfrm>
          <a:prstGeom prst="foldedCorne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1714480" y="3071810"/>
            <a:ext cx="23574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/>
              <a:t>KAVRAMLAR: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YERYÜZÜ ŞEKİLLERİ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4786314" y="4786322"/>
            <a:ext cx="3643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HAZIRLAYAN :</a:t>
            </a:r>
          </a:p>
          <a:p>
            <a:r>
              <a:rPr lang="tr-TR" dirty="0" smtClean="0"/>
              <a:t>EFE ALP TUNCEL</a:t>
            </a:r>
            <a:endParaRPr lang="tr-T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28728" y="285728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92D050"/>
                </a:solidFill>
              </a:rPr>
              <a:t>BÖLGEMİZİN COĞRAFİ ÖZELLİKLERİ</a:t>
            </a:r>
            <a:endParaRPr lang="tr-TR" dirty="0">
              <a:solidFill>
                <a:srgbClr val="92D05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71538" y="1785926"/>
            <a:ext cx="7498080" cy="4800600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DAĞ: </a:t>
            </a:r>
            <a:r>
              <a:rPr lang="tr-TR" dirty="0" smtClean="0"/>
              <a:t>Çevresindeki araziye göre yüksekliği 500 metreden fazla olan yükseltilere dağ denir.</a:t>
            </a:r>
          </a:p>
          <a:p>
            <a:endParaRPr lang="tr-TR" dirty="0" smtClean="0">
              <a:solidFill>
                <a:srgbClr val="FF0000"/>
              </a:solidFill>
            </a:endParaRPr>
          </a:p>
          <a:p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packart bell\Desktop\Great_Arara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3500438"/>
            <a:ext cx="4276706" cy="277927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92D050"/>
                </a:solidFill>
              </a:rPr>
              <a:t>BÖLGEMİZİN COĞRAFİ ÖZELLİKLERİ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OVA:</a:t>
            </a:r>
            <a:r>
              <a:rPr lang="tr-TR" dirty="0" smtClean="0"/>
              <a:t> Çevresine göre alçakta kalan yer alan geniş düzlüklere ova denir.</a:t>
            </a:r>
          </a:p>
          <a:p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packart bell\Desktop\indi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2928934"/>
            <a:ext cx="4000528" cy="25717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92D050"/>
                </a:solidFill>
              </a:rPr>
              <a:t>BÖLGEMİZİN COĞRAFİ ÖZELLİKLERİ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PLATO</a:t>
            </a:r>
            <a:r>
              <a:rPr lang="tr-TR" dirty="0" smtClean="0"/>
              <a:t>: yüksek yerlerdeki derin akarsu </a:t>
            </a:r>
            <a:r>
              <a:rPr lang="tr-TR" dirty="0" smtClean="0">
                <a:hlinkClick r:id="rId3" tooltip="Vadi"/>
              </a:rPr>
              <a:t>vadileriyle</a:t>
            </a:r>
            <a:r>
              <a:rPr lang="tr-TR" dirty="0" smtClean="0"/>
              <a:t> yarılmış yüksekte kalan düz arazi şeklidir.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packart bell\Desktop\GiresunGüceYagciyurduObas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08" y="3356680"/>
            <a:ext cx="4357718" cy="32548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92D050"/>
                </a:solidFill>
              </a:rPr>
              <a:t>BÖLGEMİZİN COĞRAFİ ÖZELLİKLERİ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VADİ:</a:t>
            </a:r>
            <a:r>
              <a:rPr lang="tr-TR" dirty="0" smtClean="0"/>
              <a:t> İki </a:t>
            </a:r>
            <a:r>
              <a:rPr lang="tr-TR" dirty="0" smtClean="0">
                <a:hlinkClick r:id="rId2" tooltip="Dağ"/>
              </a:rPr>
              <a:t>dağın</a:t>
            </a:r>
            <a:r>
              <a:rPr lang="tr-TR" dirty="0" smtClean="0"/>
              <a:t> arasında zamanla oluşan çukurluktur. Vadiler, </a:t>
            </a:r>
            <a:r>
              <a:rPr lang="tr-TR" dirty="0" smtClean="0">
                <a:hlinkClick r:id="rId3" tooltip="Akarsu"/>
              </a:rPr>
              <a:t>akarsuların</a:t>
            </a:r>
            <a:r>
              <a:rPr lang="tr-TR" dirty="0" smtClean="0"/>
              <a:t> yaptığı </a:t>
            </a:r>
            <a:r>
              <a:rPr lang="tr-TR" dirty="0" smtClean="0">
                <a:hlinkClick r:id="rId4" tooltip="Aşındırma"/>
              </a:rPr>
              <a:t>aşınmayla</a:t>
            </a:r>
            <a:r>
              <a:rPr lang="tr-TR" dirty="0" smtClean="0"/>
              <a:t> yanlamasına, derinlemesine gelişir.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packart bell\Desktop\200px-Fljótsdalu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4678" y="4071942"/>
            <a:ext cx="3533638" cy="19288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92D050"/>
                </a:solidFill>
              </a:rPr>
              <a:t>BÖLGEMİZİN COĞRAFİ ÖZELLİKLERİ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GÖL:</a:t>
            </a:r>
            <a:r>
              <a:rPr lang="tr-TR" dirty="0" smtClean="0"/>
              <a:t>GÖL, karalar üzerindeki çanaklarda biriken,</a:t>
            </a:r>
            <a:r>
              <a:rPr lang="tr-TR" dirty="0" smtClean="0">
                <a:hlinkClick r:id="rId2"/>
              </a:rPr>
              <a:t>Okyanuslar</a:t>
            </a:r>
            <a:r>
              <a:rPr lang="tr-TR" dirty="0" smtClean="0"/>
              <a:t>la bağlantısı olmayan durgun su birikintilerine denir.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3074" name="Picture 2" descr="C:\Users\packart bell\Desktop\Lake_Koycegiz_Turkey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3714752"/>
            <a:ext cx="2857500" cy="2095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DOĞAL UNSUR NEDİR??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Doğada kendiliğinden bulunan unsurlara doğal unsur denir.</a:t>
            </a:r>
            <a:endParaRPr lang="tr-TR" dirty="0"/>
          </a:p>
        </p:txBody>
      </p:sp>
      <p:pic>
        <p:nvPicPr>
          <p:cNvPr id="7170" name="Picture 2" descr="C:\Users\packart bell\Desktop\image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2887125"/>
            <a:ext cx="3571900" cy="26754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BEŞERİ UNSUR NEDİR??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insan tarafından yapılıp doğal olmayan unsurlara </a:t>
            </a:r>
            <a:r>
              <a:rPr lang="tr-TR" b="1" dirty="0" smtClean="0"/>
              <a:t>beşeri</a:t>
            </a:r>
            <a:r>
              <a:rPr lang="tr-TR" dirty="0" smtClean="0"/>
              <a:t> </a:t>
            </a:r>
            <a:r>
              <a:rPr lang="tr-TR" b="1" dirty="0" smtClean="0"/>
              <a:t>unsur</a:t>
            </a:r>
            <a:r>
              <a:rPr lang="tr-TR" dirty="0" smtClean="0"/>
              <a:t> denir. örnek:bilgisaya,televizyon,halı vb. </a:t>
            </a:r>
            <a:r>
              <a:rPr lang="tr-TR" b="1" dirty="0" smtClean="0"/>
              <a:t>beşeri</a:t>
            </a:r>
            <a:r>
              <a:rPr lang="tr-TR" dirty="0" smtClean="0"/>
              <a:t> unsurlara örnektir </a:t>
            </a:r>
            <a:r>
              <a:rPr lang="tr-TR" b="1" dirty="0" smtClean="0"/>
              <a:t>...</a:t>
            </a:r>
            <a:endParaRPr lang="tr-TR" dirty="0" smtClean="0"/>
          </a:p>
          <a:p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5122" name="Picture 2" descr="C:\Users\packart bell\Desktop\indir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4286256"/>
            <a:ext cx="2466975" cy="1847850"/>
          </a:xfrm>
          <a:prstGeom prst="rect">
            <a:avLst/>
          </a:prstGeom>
          <a:noFill/>
        </p:spPr>
      </p:pic>
      <p:pic>
        <p:nvPicPr>
          <p:cNvPr id="5123" name="Picture 3" descr="C:\Users\packart bell\Desktop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4357694"/>
            <a:ext cx="2619375" cy="1743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ÜLKEMİZİN YERYÜZÜ ŞEKİLLERİ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Dünya üzerinde dağlar,tepeler,düzlükler,kayalar,ve çukurlar yeryüzü şekillerini oluşturur.</a:t>
            </a:r>
          </a:p>
        </p:txBody>
      </p:sp>
      <p:pic>
        <p:nvPicPr>
          <p:cNvPr id="6147" name="Picture 3" descr="C:\Users\packart bell\Desktop\indi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0025" y="3571876"/>
            <a:ext cx="3117859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ündönümü">
  <a:themeElements>
    <a:clrScheme name="Gündönümü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Gündönümü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ündönümü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61</TotalTime>
  <Words>105</Words>
  <PresentationFormat>Ekran Gösterisi (4:3)</PresentationFormat>
  <Paragraphs>23</Paragraphs>
  <Slides>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Gündönümü</vt:lpstr>
      <vt:lpstr>     ÜLKEMİZİN DOĞAL         GÜZELLİKLERİ</vt:lpstr>
      <vt:lpstr>BÖLGEMİZİN COĞRAFİ ÖZELLİKLERİ</vt:lpstr>
      <vt:lpstr>BÖLGEMİZİN COĞRAFİ ÖZELLİKLERİ</vt:lpstr>
      <vt:lpstr>BÖLGEMİZİN COĞRAFİ ÖZELLİKLERİ</vt:lpstr>
      <vt:lpstr>BÖLGEMİZİN COĞRAFİ ÖZELLİKLERİ</vt:lpstr>
      <vt:lpstr>BÖLGEMİZİN COĞRAFİ ÖZELLİKLERİ</vt:lpstr>
      <vt:lpstr>DOĞAL UNSUR NEDİR??</vt:lpstr>
      <vt:lpstr>BEŞERİ UNSUR NEDİR??</vt:lpstr>
      <vt:lpstr>ÜLKEMİZİN YERYÜZÜ ŞEKİLLERİ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2013-01-06T11:40:59Z</dcterms:created>
  <dcterms:modified xsi:type="dcterms:W3CDTF">2016-11-25T22:19:09Z</dcterms:modified>
  <cp:category>www.sorubak.com</cp:category>
</cp:coreProperties>
</file>