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-XP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CA59B-52EC-4765-9DED-F3D68C20F7DA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F09EA-2133-49DD-A179-3F10CD74B16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F09EA-2133-49DD-A179-3F10CD74B168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b="1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F09EA-2133-49DD-A179-3F10CD74B168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F09EA-2133-49DD-A179-3F10CD74B168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F09EA-2133-49DD-A179-3F10CD74B168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F09EA-2133-49DD-A179-3F10CD74B168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F09EA-2133-49DD-A179-3F10CD74B168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B757280-BA6F-4D29-B293-D3894EA799C1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A687E65-94FA-4D8C-AB41-64D6F20B36C2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3400" y="1628800"/>
            <a:ext cx="7851648" cy="1571600"/>
          </a:xfrm>
        </p:spPr>
        <p:txBody>
          <a:bodyPr/>
          <a:lstStyle/>
          <a:p>
            <a:pPr algn="ctr"/>
            <a:r>
              <a:rPr lang="tr-TR" dirty="0" smtClean="0"/>
              <a:t>ÖN AD(SIFAT)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 6- Aşağıdaki ön adların hangisi </a:t>
            </a:r>
            <a:r>
              <a:rPr lang="tr-TR" dirty="0" smtClean="0">
                <a:solidFill>
                  <a:srgbClr val="FF0000"/>
                </a:solidFill>
              </a:rPr>
              <a:t>araba</a:t>
            </a:r>
            <a:r>
              <a:rPr lang="tr-TR" dirty="0" smtClean="0"/>
              <a:t> adının önüne getirilmez?</a:t>
            </a:r>
          </a:p>
          <a:p>
            <a:r>
              <a:rPr lang="tr-TR" dirty="0" smtClean="0"/>
              <a:t>A-Güzel                       B-İyi                         </a:t>
            </a:r>
          </a:p>
          <a:p>
            <a:r>
              <a:rPr lang="tr-TR" dirty="0" smtClean="0"/>
              <a:t>C-Temiz                        D-Uzak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 7-Aşağıdaki cümlelerin hangisinde unvan ön adı  vardır?</a:t>
            </a:r>
          </a:p>
          <a:p>
            <a:r>
              <a:rPr lang="tr-TR" dirty="0" smtClean="0"/>
              <a:t>A-Akşam olmadan eve gel.</a:t>
            </a:r>
          </a:p>
          <a:p>
            <a:r>
              <a:rPr lang="tr-TR" dirty="0" smtClean="0"/>
              <a:t>B-Onu okulda göremedim.</a:t>
            </a:r>
          </a:p>
          <a:p>
            <a:r>
              <a:rPr lang="tr-TR" dirty="0" smtClean="0"/>
              <a:t>C-Masanın üstünde kitap yoktu.</a:t>
            </a:r>
          </a:p>
          <a:p>
            <a:r>
              <a:rPr lang="tr-TR" dirty="0" smtClean="0"/>
              <a:t>D-Bulut Bey buraya geldi mi?</a:t>
            </a:r>
          </a:p>
          <a:p>
            <a:endParaRPr lang="tr-TR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 8-Aşağıdaki cümlelerin hangisinde işaret ön adı </a:t>
            </a:r>
            <a:r>
              <a:rPr lang="tr-TR" dirty="0" smtClean="0">
                <a:solidFill>
                  <a:srgbClr val="FF0000"/>
                </a:solidFill>
              </a:rPr>
              <a:t>yoktur</a:t>
            </a:r>
            <a:r>
              <a:rPr lang="tr-TR" dirty="0" smtClean="0"/>
              <a:t>?</a:t>
            </a:r>
          </a:p>
          <a:p>
            <a:r>
              <a:rPr lang="tr-TR" dirty="0" smtClean="0"/>
              <a:t>A-Şu kitabı verir misin?</a:t>
            </a:r>
          </a:p>
          <a:p>
            <a:r>
              <a:rPr lang="tr-TR" dirty="0" smtClean="0"/>
              <a:t>B-Yarın o kitabı alacağım.</a:t>
            </a:r>
          </a:p>
          <a:p>
            <a:r>
              <a:rPr lang="tr-TR" dirty="0" smtClean="0"/>
              <a:t>C-Eve bu yoldan gitme!</a:t>
            </a:r>
          </a:p>
          <a:p>
            <a:r>
              <a:rPr lang="tr-TR" dirty="0" smtClean="0"/>
              <a:t>D-Kaç saatte gittiniz?</a:t>
            </a:r>
            <a:endParaRPr lang="tr-TR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BİZİ DİNLEDİĞİNİZ İÇİN TEŞEKKÜRLER</a:t>
            </a:r>
          </a:p>
          <a:p>
            <a:r>
              <a:rPr lang="tr-TR" sz="4000" dirty="0" smtClean="0"/>
              <a:t>HAZIRLAYANLAR: ÖMER AFŞAR</a:t>
            </a:r>
          </a:p>
          <a:p>
            <a:r>
              <a:rPr lang="tr-TR" sz="4000" dirty="0" smtClean="0"/>
              <a:t>AKİF SALDA</a:t>
            </a:r>
          </a:p>
          <a:p>
            <a:r>
              <a:rPr lang="tr-TR" sz="4000" dirty="0" smtClean="0"/>
              <a:t>VEYSEL </a:t>
            </a:r>
            <a:r>
              <a:rPr lang="tr-TR" sz="4000" dirty="0" smtClean="0"/>
              <a:t>GÜLER</a:t>
            </a:r>
            <a:endParaRPr lang="tr-TR" sz="4000" dirty="0" smtClean="0"/>
          </a:p>
        </p:txBody>
      </p:sp>
      <p:pic>
        <p:nvPicPr>
          <p:cNvPr id="6" name="5 Resim" descr="ind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4437112"/>
            <a:ext cx="2088232" cy="785242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Varlıkların rengini,biçimini,durumunu,nasıl olduğunu niteliğini bildiren sözcükler ön ad (sıfat) denir.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476672"/>
            <a:ext cx="8712968" cy="1370416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 smtClean="0"/>
              <a:t>ÖN ADLARIN (SIFATLARIN) ÖZELLİKLER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sözcüğün ön ad olabilmesi için addan önce gelip onu nitelemesi ya da belirtmesi gerekir.Ön adlar, adla birlikte kullandıkları için aynı zamanda tamlama oluşur.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 ön adların hangi niteliğini bildirdiğini söyleyiniz.</a:t>
            </a:r>
          </a:p>
          <a:p>
            <a:endParaRPr lang="tr-TR" i="1" dirty="0" smtClean="0"/>
          </a:p>
          <a:p>
            <a:r>
              <a:rPr lang="tr-TR" dirty="0" smtClean="0"/>
              <a:t>PEMBE KAZAK(……..)</a:t>
            </a:r>
          </a:p>
          <a:p>
            <a:r>
              <a:rPr lang="tr-TR" dirty="0" smtClean="0"/>
              <a:t>ESKİ ARABA(………)</a:t>
            </a:r>
          </a:p>
          <a:p>
            <a:r>
              <a:rPr lang="tr-TR" dirty="0" smtClean="0"/>
              <a:t>YUVARLAK MASA(……….)</a:t>
            </a:r>
          </a:p>
          <a:p>
            <a:r>
              <a:rPr lang="tr-TR" dirty="0" smtClean="0"/>
              <a:t>İYİ ÖĞRENCİ(……….)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1-’’Durmuş dayı gözlerini ocağa dikip uzun düşünceler daldı.’’ tümcesinde ön ad olan sözcük hangisidir?</a:t>
            </a:r>
          </a:p>
          <a:p>
            <a:r>
              <a:rPr lang="tr-TR" dirty="0" smtClean="0"/>
              <a:t>A-Uzun              B-Gözlerini         C-Dikip     </a:t>
            </a:r>
          </a:p>
          <a:p>
            <a:r>
              <a:rPr lang="tr-TR" dirty="0" smtClean="0"/>
              <a:t>D-Düşüncelere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                                                                     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SORULAR</a:t>
            </a:r>
            <a:endParaRPr lang="tr-TR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2-’’Bir gün gelecek savaşlar sona erecek.’’ tümcesindeki ön adın çeşidi nedir?</a:t>
            </a:r>
          </a:p>
          <a:p>
            <a:r>
              <a:rPr lang="tr-TR" dirty="0" smtClean="0"/>
              <a:t>A-Niteleme ön adı            B-Belgisiz ön adı   </a:t>
            </a:r>
          </a:p>
          <a:p>
            <a:r>
              <a:rPr lang="tr-TR" dirty="0" smtClean="0"/>
              <a:t>C-Gösterme ön adı            D-Sayı ön adı</a:t>
            </a:r>
            <a:endParaRPr lang="tr-TR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3-Aşağıdaki tümcelerde altı çizgili sözcüklerden hangisi soru ön adı değildir?</a:t>
            </a:r>
          </a:p>
          <a:p>
            <a:r>
              <a:rPr lang="tr-TR" dirty="0" smtClean="0"/>
              <a:t>A-İzmir’de </a:t>
            </a:r>
            <a:r>
              <a:rPr lang="tr-TR" u="sng" dirty="0" smtClean="0"/>
              <a:t>kaç </a:t>
            </a:r>
            <a:r>
              <a:rPr lang="tr-TR" dirty="0" smtClean="0"/>
              <a:t>gün kalacaksın</a:t>
            </a:r>
          </a:p>
          <a:p>
            <a:r>
              <a:rPr lang="tr-TR" dirty="0" smtClean="0"/>
              <a:t>B-</a:t>
            </a:r>
            <a:r>
              <a:rPr lang="tr-TR" u="sng" dirty="0" smtClean="0"/>
              <a:t>Bütün</a:t>
            </a:r>
            <a:r>
              <a:rPr lang="tr-TR" dirty="0" smtClean="0"/>
              <a:t> öğrenciler aşılandı mı?</a:t>
            </a:r>
          </a:p>
          <a:p>
            <a:r>
              <a:rPr lang="tr-TR" dirty="0" smtClean="0"/>
              <a:t>C-Kardeşin </a:t>
            </a:r>
            <a:r>
              <a:rPr lang="tr-TR" u="sng" dirty="0" smtClean="0"/>
              <a:t>kaçıncı</a:t>
            </a:r>
            <a:r>
              <a:rPr lang="tr-TR" dirty="0" smtClean="0"/>
              <a:t> sınıfta?</a:t>
            </a:r>
            <a:br>
              <a:rPr lang="tr-TR" dirty="0" smtClean="0"/>
            </a:br>
            <a:r>
              <a:rPr lang="tr-TR" dirty="0" smtClean="0"/>
              <a:t>D-</a:t>
            </a:r>
            <a:r>
              <a:rPr lang="tr-TR" u="sng" dirty="0" smtClean="0"/>
              <a:t>Hangi</a:t>
            </a:r>
            <a:r>
              <a:rPr lang="tr-TR" dirty="0" smtClean="0"/>
              <a:t> bisiklet senin?</a:t>
            </a:r>
            <a:endParaRPr lang="tr-TR" dirty="0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4-’’Mehmet görkemli  manzarayı görünce çok heyecanlandı.’’ cümlesinde hangi kelime bir varlığı nitelemiştir?</a:t>
            </a:r>
          </a:p>
          <a:p>
            <a:r>
              <a:rPr lang="tr-TR" dirty="0" smtClean="0"/>
              <a:t>A-görkemli                           B-manzarayı         </a:t>
            </a:r>
          </a:p>
          <a:p>
            <a:r>
              <a:rPr lang="tr-TR" dirty="0" smtClean="0"/>
              <a:t>C-görünce                            D-heyecanlandı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                                            PYBS-2016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5-’’Güzel günler geride kaldı.’’ cümlesinde hangi sözcük ön addır?</a:t>
            </a:r>
          </a:p>
          <a:p>
            <a:r>
              <a:rPr lang="tr-TR" dirty="0" smtClean="0"/>
              <a:t>A-Güzel                B-Günler</a:t>
            </a:r>
          </a:p>
          <a:p>
            <a:r>
              <a:rPr lang="tr-TR" dirty="0" smtClean="0"/>
              <a:t>C-Geride               D-Kaldı</a:t>
            </a:r>
            <a:endParaRPr lang="tr-TR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</TotalTime>
  <Words>277</Words>
  <Application>Microsoft Office PowerPoint</Application>
  <PresentationFormat>Ekran Gösterisi (4:3)</PresentationFormat>
  <Paragraphs>69</Paragraphs>
  <Slides>13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Akış</vt:lpstr>
      <vt:lpstr>ÖN AD(SIFAT)</vt:lpstr>
      <vt:lpstr>Slayt 2</vt:lpstr>
      <vt:lpstr>ÖN ADLARIN (SIFATLARIN) ÖZELLİKLER</vt:lpstr>
      <vt:lpstr>ÖRNEKLER</vt:lpstr>
      <vt:lpstr>SORULAR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ÖN AD(SIFAT)</dc:title>
  <dc:creator>Windows-XP</dc:creator>
  <cp:lastModifiedBy>ronican</cp:lastModifiedBy>
  <cp:revision>16</cp:revision>
  <dcterms:created xsi:type="dcterms:W3CDTF">2017-04-13T16:45:19Z</dcterms:created>
  <dcterms:modified xsi:type="dcterms:W3CDTF">2017-04-27T13:38:37Z</dcterms:modified>
</cp:coreProperties>
</file>