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0F8DB-4BA1-427A-B47F-517DA5E887D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C5380-7ED2-4F82-B91E-0C2815701BE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229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C5380-7ED2-4F82-B91E-0C2815701BE3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C5380-7ED2-4F82-B91E-0C2815701BE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3444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C5380-7ED2-4F82-B91E-0C2815701BE3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C5380-7ED2-4F82-B91E-0C2815701BE3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01.04.2017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dir.com/ula%C5%9F%C4%B1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edir.com/kar" TargetMode="External"/><Relationship Id="rId4" Type="http://schemas.openxmlformats.org/officeDocument/2006/relationships/hyperlink" Target="http://www.nedir.com/ileti%C5%9Fi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dir.com/bilgisaya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Konumuz:Günlük</a:t>
            </a:r>
            <a:r>
              <a:rPr lang="tr-TR" dirty="0" smtClean="0"/>
              <a:t> Hayatta Kullandığım Teknolojik Araç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Hayatımızda kullandığımız çok fazla teknolojik araç vardır bunlardan bir kaçı </a:t>
            </a:r>
            <a:r>
              <a:rPr lang="tr-TR" dirty="0" err="1" smtClean="0"/>
              <a:t>telefon,televizyon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4139952" y="5715474"/>
            <a:ext cx="1080120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8829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Benim Kullandığım Bilgisayar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İlk Bilgisayarın Tanımı:</a:t>
            </a:r>
            <a:r>
              <a:rPr lang="tr-TR" b="1" dirty="0"/>
              <a:t> </a:t>
            </a:r>
            <a:r>
              <a:rPr lang="tr-TR" b="1" u="sng" dirty="0" smtClean="0">
                <a:solidFill>
                  <a:srgbClr val="FF0000"/>
                </a:solidFill>
              </a:rPr>
              <a:t>Bilgisayar;</a:t>
            </a:r>
            <a:r>
              <a:rPr lang="tr-TR" dirty="0"/>
              <a:t> verilen komutlar doğrultusunda işlem yapan yaptığı işlemlerin sonuçlarını saklayabilen ve en kısa zamanda kullanıcıya iletebilen elektronik cihazlara bilgisayar denir.</a:t>
            </a:r>
          </a:p>
        </p:txBody>
      </p:sp>
      <p:pic>
        <p:nvPicPr>
          <p:cNvPr id="1028" name="Picture 4" descr="C:\Users\xc\AppData\Local\Microsoft\Windows\Temporary Internet Files\Content.IE5\PC452484\desktop_computer_51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43" y="4201641"/>
            <a:ext cx="2232248" cy="1862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xc\AppData\Local\Microsoft\Windows\Temporary Internet Files\Content.IE5\PC452484\Computer-04-june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97151"/>
            <a:ext cx="1276350" cy="1266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Komut Düğmesi: İleri veya Sonraki 9">
            <a:hlinkClick r:id="" action="ppaction://hlinkshowjump?jump=nextslide" highlightClick="1"/>
          </p:cNvPr>
          <p:cNvSpPr/>
          <p:nvPr/>
        </p:nvSpPr>
        <p:spPr>
          <a:xfrm>
            <a:off x="6948264" y="5805264"/>
            <a:ext cx="122413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5724128" y="5805264"/>
            <a:ext cx="122413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03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Peki Bunun Yararları Nelerdir?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fontAlgn="base"/>
            <a:r>
              <a:rPr lang="tr-TR" b="1" dirty="0"/>
              <a:t>Bilgisayarların yararları</a:t>
            </a:r>
          </a:p>
          <a:p>
            <a:pPr fontAlgn="base"/>
            <a:r>
              <a:rPr lang="tr-TR" dirty="0"/>
              <a:t>1. Bilgiye </a:t>
            </a:r>
            <a:r>
              <a:rPr lang="tr-TR" dirty="0">
                <a:hlinkClick r:id="rId3"/>
              </a:rPr>
              <a:t>ulaşım</a:t>
            </a:r>
            <a:r>
              <a:rPr lang="tr-TR" dirty="0"/>
              <a:t> hızlandı.</a:t>
            </a:r>
          </a:p>
          <a:p>
            <a:pPr fontAlgn="base"/>
            <a:r>
              <a:rPr lang="tr-TR" dirty="0"/>
              <a:t>2. Bilgi paylaşımı hızlandı.</a:t>
            </a:r>
          </a:p>
          <a:p>
            <a:pPr fontAlgn="base"/>
            <a:r>
              <a:rPr lang="tr-TR" dirty="0"/>
              <a:t>3. Bilgi paylaşımı kolaylaştı.</a:t>
            </a:r>
          </a:p>
          <a:p>
            <a:pPr fontAlgn="base"/>
            <a:r>
              <a:rPr lang="tr-TR" dirty="0"/>
              <a:t>4. Küreselleşmeye </a:t>
            </a:r>
            <a:r>
              <a:rPr lang="tr-TR" dirty="0" err="1"/>
              <a:t>katkıta</a:t>
            </a:r>
            <a:r>
              <a:rPr lang="tr-TR" dirty="0"/>
              <a:t> bulundu.</a:t>
            </a:r>
          </a:p>
          <a:p>
            <a:pPr fontAlgn="base"/>
            <a:r>
              <a:rPr lang="tr-TR" dirty="0"/>
              <a:t>5. Bilgisayar okuryazarlığı diye bir kavramın ortaya çıkmasını sağladı.</a:t>
            </a:r>
          </a:p>
          <a:p>
            <a:pPr fontAlgn="base"/>
            <a:r>
              <a:rPr lang="tr-TR" dirty="0"/>
              <a:t>6. Film, Video, Oyun gibi içeriklere anında ulaşım imkanı sundu.</a:t>
            </a:r>
          </a:p>
          <a:p>
            <a:pPr fontAlgn="base"/>
            <a:r>
              <a:rPr lang="tr-TR" dirty="0"/>
              <a:t>7. İnsanlar aradıkları bilgi için </a:t>
            </a:r>
            <a:r>
              <a:rPr lang="tr-TR" dirty="0" err="1"/>
              <a:t>saatlerceansiklopedileri</a:t>
            </a:r>
            <a:r>
              <a:rPr lang="tr-TR" dirty="0"/>
              <a:t> karıştırması engellendi.</a:t>
            </a:r>
          </a:p>
          <a:p>
            <a:pPr fontAlgn="base"/>
            <a:r>
              <a:rPr lang="tr-TR" dirty="0"/>
              <a:t>8. </a:t>
            </a:r>
            <a:r>
              <a:rPr lang="tr-TR" dirty="0" err="1"/>
              <a:t>İnsalar</a:t>
            </a:r>
            <a:r>
              <a:rPr lang="tr-TR" dirty="0"/>
              <a:t> arası </a:t>
            </a:r>
            <a:r>
              <a:rPr lang="tr-TR" dirty="0">
                <a:hlinkClick r:id="rId4" tooltip="iletişim"/>
              </a:rPr>
              <a:t>iletişim</a:t>
            </a:r>
            <a:r>
              <a:rPr lang="tr-TR" dirty="0"/>
              <a:t> hızlandı.</a:t>
            </a:r>
          </a:p>
          <a:p>
            <a:pPr fontAlgn="base"/>
            <a:r>
              <a:rPr lang="tr-TR" dirty="0"/>
              <a:t>9. İnsanların oturdukları yerden sosyalleşmesi sağlandı.</a:t>
            </a:r>
          </a:p>
          <a:p>
            <a:pPr fontAlgn="base"/>
            <a:r>
              <a:rPr lang="tr-TR" dirty="0"/>
              <a:t>10. İnsanların farklı kaynaklara ulaşmalarına imkan verdi.</a:t>
            </a:r>
          </a:p>
          <a:p>
            <a:pPr fontAlgn="base"/>
            <a:r>
              <a:rPr lang="tr-TR" dirty="0"/>
              <a:t>11. Farklı ülkelerdeki farklı insanlarla tanışmayı kolaylaştırdı.</a:t>
            </a:r>
          </a:p>
          <a:p>
            <a:pPr fontAlgn="base"/>
            <a:r>
              <a:rPr lang="tr-TR" dirty="0"/>
              <a:t>12. Yeni arkadaşlar bulabilmeye imkan tanıdı.</a:t>
            </a:r>
          </a:p>
          <a:p>
            <a:pPr fontAlgn="base"/>
            <a:r>
              <a:rPr lang="tr-TR" dirty="0"/>
              <a:t>13. İşletmelerin yeni müşteriler bulabilmesine imkan tanıdı.</a:t>
            </a:r>
          </a:p>
          <a:p>
            <a:pPr fontAlgn="base"/>
            <a:r>
              <a:rPr lang="tr-TR" dirty="0"/>
              <a:t>14. Küresel rekabet ortamını kızıştırdı.</a:t>
            </a:r>
          </a:p>
          <a:p>
            <a:pPr fontAlgn="base"/>
            <a:r>
              <a:rPr lang="tr-TR" dirty="0"/>
              <a:t>15. İşletmelerin daha az maliyetle daha fazla </a:t>
            </a:r>
            <a:r>
              <a:rPr lang="tr-TR" dirty="0">
                <a:hlinkClick r:id="rId5" tooltip="kar"/>
              </a:rPr>
              <a:t>kar</a:t>
            </a:r>
            <a:r>
              <a:rPr lang="tr-TR" dirty="0"/>
              <a:t> elde etmelerine olanak sağladı.</a:t>
            </a:r>
          </a:p>
          <a:p>
            <a:pPr fontAlgn="base"/>
            <a:r>
              <a:rPr lang="tr-TR" dirty="0"/>
              <a:t>16. Tanınmayı yani ünlü olmayı kolaylaştırdı.</a:t>
            </a:r>
          </a:p>
          <a:p>
            <a:pPr fontAlgn="base"/>
            <a:r>
              <a:rPr lang="tr-TR" dirty="0"/>
              <a:t>17. Yeni iş sahalarının açılmasına imkan tanıdı.</a:t>
            </a:r>
          </a:p>
          <a:p>
            <a:endParaRPr lang="tr-TR" dirty="0"/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6948264" y="5805264"/>
            <a:ext cx="122413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Geri veya Önceki 4">
            <a:hlinkClick r:id="" action="ppaction://hlinkshowjump?jump=previousslide" highlightClick="1"/>
          </p:cNvPr>
          <p:cNvSpPr/>
          <p:nvPr/>
        </p:nvSpPr>
        <p:spPr>
          <a:xfrm>
            <a:off x="5724128" y="5805264"/>
            <a:ext cx="122413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642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Peki Bunun Zararları Nelerdir?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tr-TR" b="1" dirty="0"/>
              <a:t>Bilgisayarların zararları</a:t>
            </a:r>
          </a:p>
          <a:p>
            <a:pPr fontAlgn="base"/>
            <a:r>
              <a:rPr lang="tr-TR" dirty="0"/>
              <a:t>1. Bağımlılık yapar.</a:t>
            </a:r>
          </a:p>
          <a:p>
            <a:pPr fontAlgn="base"/>
            <a:r>
              <a:rPr lang="tr-TR" dirty="0"/>
              <a:t>2. Kötü </a:t>
            </a:r>
            <a:r>
              <a:rPr lang="tr-TR" dirty="0" err="1"/>
              <a:t>insanlarlada</a:t>
            </a:r>
            <a:r>
              <a:rPr lang="tr-TR" dirty="0"/>
              <a:t> tanışmaya olanak sağlar.</a:t>
            </a:r>
          </a:p>
          <a:p>
            <a:pPr fontAlgn="base"/>
            <a:r>
              <a:rPr lang="tr-TR" dirty="0"/>
              <a:t>3. </a:t>
            </a:r>
            <a:r>
              <a:rPr lang="tr-TR" dirty="0" err="1"/>
              <a:t>Müstescen</a:t>
            </a:r>
            <a:r>
              <a:rPr lang="tr-TR" dirty="0"/>
              <a:t> içeriklerde bulunur.</a:t>
            </a:r>
          </a:p>
          <a:p>
            <a:pPr fontAlgn="base"/>
            <a:r>
              <a:rPr lang="tr-TR" dirty="0"/>
              <a:t>4. Dijital verilen çalınmasına yol açabilir.</a:t>
            </a:r>
          </a:p>
          <a:p>
            <a:pPr fontAlgn="base"/>
            <a:r>
              <a:rPr lang="tr-TR" dirty="0"/>
              <a:t>5. Uzun süre </a:t>
            </a:r>
            <a:r>
              <a:rPr lang="tr-TR" dirty="0">
                <a:hlinkClick r:id="rId3" tooltip="bilgisayar"/>
              </a:rPr>
              <a:t>bilgisayar</a:t>
            </a:r>
            <a:r>
              <a:rPr lang="tr-TR" dirty="0"/>
              <a:t> başında oturanlarda omurgalarında eğrilik,  bileğinde </a:t>
            </a:r>
            <a:r>
              <a:rPr lang="tr-TR" dirty="0" err="1"/>
              <a:t>karpal</a:t>
            </a:r>
            <a:r>
              <a:rPr lang="tr-TR" dirty="0"/>
              <a:t> tünel sendromu gibi hastalıklar oluşmasına sebebiyet verir.</a:t>
            </a:r>
          </a:p>
          <a:p>
            <a:pPr fontAlgn="base"/>
            <a:r>
              <a:rPr lang="tr-TR" dirty="0"/>
              <a:t>6. Bireylerin </a:t>
            </a:r>
            <a:r>
              <a:rPr lang="tr-TR" dirty="0" err="1"/>
              <a:t>asosyol</a:t>
            </a:r>
            <a:r>
              <a:rPr lang="tr-TR" dirty="0"/>
              <a:t> olmasını sağlar.</a:t>
            </a:r>
          </a:p>
          <a:p>
            <a:pPr fontAlgn="base"/>
            <a:r>
              <a:rPr lang="tr-TR" dirty="0"/>
              <a:t>7. Vakit kaybına yol açar.</a:t>
            </a:r>
          </a:p>
          <a:p>
            <a:pPr fontAlgn="base"/>
            <a:r>
              <a:rPr lang="tr-TR" dirty="0"/>
              <a:t>8. Kullananlar dijital dolandırıcılık ve sahtecilikle karşı karşıya kalabilir.</a:t>
            </a:r>
          </a:p>
          <a:p>
            <a:pPr fontAlgn="base"/>
            <a:r>
              <a:rPr lang="tr-TR" dirty="0"/>
              <a:t>9. Aile içinde anlaşmazlık gibi sorunlara yol açabilir.</a:t>
            </a:r>
          </a:p>
          <a:p>
            <a:pPr fontAlgn="base"/>
            <a:r>
              <a:rPr lang="tr-TR" dirty="0"/>
              <a:t>10. İnsanlar arasındaki sosyal bağların kopmasını sağlar.</a:t>
            </a:r>
          </a:p>
          <a:p>
            <a:pPr fontAlgn="base"/>
            <a:r>
              <a:rPr lang="tr-TR" dirty="0"/>
              <a:t>11. Akrabalık ilişkilerinin azalmasına sebebiyet verir.</a:t>
            </a:r>
          </a:p>
          <a:p>
            <a:pPr fontAlgn="base"/>
            <a:r>
              <a:rPr lang="tr-TR" dirty="0"/>
              <a:t>12. Göz hastalıklarına davetiye çıkarır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Komut Düğmesi: İleri veya Sonraki 3">
            <a:hlinkClick r:id="" action="ppaction://hlinkshowjump?jump=nextslide" highlightClick="1"/>
          </p:cNvPr>
          <p:cNvSpPr/>
          <p:nvPr/>
        </p:nvSpPr>
        <p:spPr>
          <a:xfrm>
            <a:off x="6948264" y="5805264"/>
            <a:ext cx="122413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Geri veya Önceki 4">
            <a:hlinkClick r:id="" action="ppaction://hlinkshowjump?jump=previousslide" highlightClick="1"/>
          </p:cNvPr>
          <p:cNvSpPr/>
          <p:nvPr/>
        </p:nvSpPr>
        <p:spPr>
          <a:xfrm>
            <a:off x="5724128" y="5805264"/>
            <a:ext cx="122413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C:\Users\xc\AppData\Local\Microsoft\Windows\Temporary Internet Files\Content.IE5\QXAO8732\computer-animated[1]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1944216" cy="1235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086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Buna Özel Güzel Bir Fotoğraf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xc\AppData\Local\Microsoft\Windows\Temporary Internet Files\Content.IE5\PC452484\0060-0808-0306-2918_Photographer_Taking_Pictures_Clip_Art_clipart_imag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84784"/>
            <a:ext cx="1584176" cy="2371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xc\Desktop\ur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3" y="1492357"/>
            <a:ext cx="5870815" cy="43246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Komut Düğmesi: Geri veya Önceki 5">
            <a:hlinkClick r:id="" action="ppaction://hlinkshowjump?jump=previousslide" highlightClick="1"/>
          </p:cNvPr>
          <p:cNvSpPr/>
          <p:nvPr/>
        </p:nvSpPr>
        <p:spPr>
          <a:xfrm>
            <a:off x="5724128" y="5805264"/>
            <a:ext cx="122413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İleri veya Sonraki 6">
            <a:hlinkClick r:id="" action="ppaction://hlinkshowjump?jump=nextslide" highlightClick="1"/>
          </p:cNvPr>
          <p:cNvSpPr/>
          <p:nvPr/>
        </p:nvSpPr>
        <p:spPr>
          <a:xfrm>
            <a:off x="6948264" y="5805264"/>
            <a:ext cx="122413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0790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Bilgisayarın Gelişimi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9416"/>
            <a:ext cx="8172400" cy="4846320"/>
          </a:xfrm>
        </p:spPr>
        <p:txBody>
          <a:bodyPr/>
          <a:lstStyle/>
          <a:p>
            <a:r>
              <a:rPr lang="tr-TR" b="1" i="1" dirty="0" smtClean="0"/>
              <a:t>Bilgisayarın </a:t>
            </a:r>
            <a:r>
              <a:rPr lang="tr-TR" b="1" i="1" dirty="0"/>
              <a:t>Gelişimi Kısaca özeti</a:t>
            </a:r>
            <a:br>
              <a:rPr lang="tr-TR" b="1" i="1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Bilgisayarların Gelişimi: İlk bilgisayar 30 ton ağırlığında ve kocaman bir odayı kaplayan bir </a:t>
            </a:r>
            <a:r>
              <a:rPr lang="tr-TR" dirty="0" err="1"/>
              <a:t>bilgisayardı.İlk</a:t>
            </a:r>
            <a:r>
              <a:rPr lang="tr-TR" dirty="0"/>
              <a:t> bilgisayara verilen ad </a:t>
            </a:r>
            <a:r>
              <a:rPr lang="tr-TR" dirty="0" err="1"/>
              <a:t>Eniac</a:t>
            </a:r>
            <a:r>
              <a:rPr lang="tr-TR" dirty="0"/>
              <a:t> idi. Ve yapabildiği sadece basit işlemlerdi (toplama, çıkarma, çarpma, bölme). Klavyesi yoktu.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4" name="Komut Düğmesi: Geri veya Önceki 3">
            <a:hlinkClick r:id="" action="ppaction://hlinkshowjump?jump=previousslide" highlightClick="1"/>
          </p:cNvPr>
          <p:cNvSpPr/>
          <p:nvPr/>
        </p:nvSpPr>
        <p:spPr>
          <a:xfrm>
            <a:off x="5724128" y="5805264"/>
            <a:ext cx="1224136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omut Düğmesi: İleri veya Sonraki 4">
            <a:hlinkClick r:id="" action="ppaction://hlinkshowjump?jump=nextslide" highlightClick="1"/>
          </p:cNvPr>
          <p:cNvSpPr/>
          <p:nvPr/>
        </p:nvSpPr>
        <p:spPr>
          <a:xfrm>
            <a:off x="6948264" y="5805264"/>
            <a:ext cx="1224136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07002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Hazırlayan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Ad:Semih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Soyad:Yılmaz</a:t>
            </a:r>
            <a:endParaRPr lang="tr-TR" dirty="0" smtClean="0"/>
          </a:p>
          <a:p>
            <a:r>
              <a:rPr lang="tr-TR" dirty="0" err="1" smtClean="0"/>
              <a:t>Okul:Sezi-Eratik</a:t>
            </a:r>
            <a:r>
              <a:rPr lang="tr-TR" dirty="0" smtClean="0"/>
              <a:t> Ortaokulu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319431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</TotalTime>
  <Words>96</Words>
  <PresentationFormat>Ekran Gösterisi (4:3)</PresentationFormat>
  <Paragraphs>48</Paragraphs>
  <Slides>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Zengin</vt:lpstr>
      <vt:lpstr>Konumuz:Günlük Hayatta Kullandığım Teknolojik Araç</vt:lpstr>
      <vt:lpstr>Benim Kullandığım Bilgisayar</vt:lpstr>
      <vt:lpstr>Peki Bunun Yararları Nelerdir?</vt:lpstr>
      <vt:lpstr>Peki Bunun Zararları Nelerdir?</vt:lpstr>
      <vt:lpstr>Buna Özel Güzel Bir Fotoğraf</vt:lpstr>
      <vt:lpstr>Bilgisayarın Gelişimi</vt:lpstr>
      <vt:lpstr>                Hazırlayan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2017-03-30T15:22:37Z</dcterms:created>
  <dcterms:modified xsi:type="dcterms:W3CDTF">2017-04-01T13:19:14Z</dcterms:modified>
  <cp:category>www.sorubak.com</cp:category>
</cp:coreProperties>
</file>