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51" d="100"/>
          <a:sy n="51" d="100"/>
        </p:scale>
        <p:origin x="-1638" y="-9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6605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8154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79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1267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08963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5293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93827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1630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4996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6075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9255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62D29-01BE-4855-BF25-E299905414F5}" type="datetimeFigureOut">
              <a:rPr lang="tr-TR" smtClean="0"/>
              <a:pPr/>
              <a:t>19.03.2017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84803-1332-499B-AB17-83C27D98D4E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506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164236" y="1062402"/>
            <a:ext cx="9144000" cy="2387600"/>
          </a:xfrm>
        </p:spPr>
        <p:txBody>
          <a:bodyPr/>
          <a:lstStyle/>
          <a:p>
            <a:r>
              <a:rPr lang="tr-TR" dirty="0" smtClean="0"/>
              <a:t>SOSYAL BİLGİLER SINAVA HAZIRLIK SLAYTI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Hazırlayan: Sinem ÇOLAK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4657290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BÖLGELERE GÖRE TARİHİ MEKAN VE TARİHİ</a:t>
            </a:r>
            <a:br>
              <a:rPr lang="tr-TR" dirty="0" smtClean="0"/>
            </a:br>
            <a:r>
              <a:rPr lang="tr-TR" dirty="0" smtClean="0"/>
              <a:t>                                 ESERLER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</a:t>
            </a:r>
          </a:p>
          <a:p>
            <a:endParaRPr lang="tr-TR" dirty="0"/>
          </a:p>
          <a:p>
            <a:r>
              <a:rPr lang="tr-TR" dirty="0" smtClean="0"/>
              <a:t>İshak Paşa Sarayı</a:t>
            </a:r>
          </a:p>
          <a:p>
            <a:endParaRPr lang="tr-TR" dirty="0"/>
          </a:p>
          <a:p>
            <a:r>
              <a:rPr lang="tr-TR" dirty="0" smtClean="0"/>
              <a:t>Çifte Minareli Cami</a:t>
            </a:r>
          </a:p>
          <a:p>
            <a:endParaRPr lang="tr-TR" dirty="0"/>
          </a:p>
          <a:p>
            <a:r>
              <a:rPr lang="tr-TR" dirty="0" smtClean="0"/>
              <a:t>Akdamar Kilisesi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856781" y="1642543"/>
            <a:ext cx="3700229" cy="707738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DOĞU ANADOLU BÖLGESİ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5335" y="2180288"/>
            <a:ext cx="52292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786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BÖLGELERE GÖRE TARİHİ MEKAN VE TARİHİ</a:t>
            </a:r>
            <a:br>
              <a:rPr lang="tr-TR" dirty="0" smtClean="0"/>
            </a:br>
            <a:r>
              <a:rPr lang="tr-TR" dirty="0" smtClean="0"/>
              <a:t>                                 ESERLER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</a:t>
            </a:r>
          </a:p>
          <a:p>
            <a:endParaRPr lang="tr-TR" dirty="0"/>
          </a:p>
          <a:p>
            <a:r>
              <a:rPr lang="tr-TR" dirty="0" smtClean="0"/>
              <a:t>Balıklı Göl</a:t>
            </a:r>
          </a:p>
          <a:p>
            <a:endParaRPr lang="tr-TR" dirty="0"/>
          </a:p>
          <a:p>
            <a:r>
              <a:rPr lang="tr-TR" dirty="0" smtClean="0"/>
              <a:t>Nemrut Heykelleri</a:t>
            </a:r>
          </a:p>
          <a:p>
            <a:endParaRPr lang="tr-TR" dirty="0"/>
          </a:p>
          <a:p>
            <a:r>
              <a:rPr lang="tr-TR" dirty="0" smtClean="0"/>
              <a:t>Zeugma Antik Kenti</a:t>
            </a:r>
            <a:endParaRPr lang="tr-TR" dirty="0"/>
          </a:p>
          <a:p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838200" y="1690688"/>
            <a:ext cx="3700229" cy="707738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GÜNEY DOĞU ANADOLU BÖLGESİ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7848" y="2044557"/>
            <a:ext cx="523875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53634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Doğru ifadeler için D, yanlış ifadeler </a:t>
            </a:r>
            <a:br>
              <a:rPr lang="tr-TR" dirty="0" smtClean="0"/>
            </a:br>
            <a:r>
              <a:rPr lang="tr-TR" dirty="0"/>
              <a:t> </a:t>
            </a:r>
            <a:r>
              <a:rPr lang="tr-TR" dirty="0" smtClean="0"/>
              <a:t>           için Y kutusunu işaretleyin.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pPr marL="0" indent="0">
              <a:buNone/>
            </a:pPr>
            <a:r>
              <a:rPr lang="tr-TR" sz="2900" dirty="0"/>
              <a:t> </a:t>
            </a:r>
            <a:r>
              <a:rPr lang="tr-TR" sz="2900" dirty="0" smtClean="0"/>
              <a:t>                                 </a:t>
            </a:r>
            <a:r>
              <a:rPr lang="tr-TR" sz="3000" dirty="0" smtClean="0"/>
              <a:t>Sümela Manastırı Karadeniz bölgesinde yer alır.</a:t>
            </a:r>
          </a:p>
          <a:p>
            <a:pPr marL="0" indent="0">
              <a:buNone/>
            </a:pPr>
            <a:endParaRPr lang="tr-TR" sz="3000" dirty="0"/>
          </a:p>
          <a:p>
            <a:pPr marL="0" indent="0">
              <a:buNone/>
            </a:pPr>
            <a:endParaRPr lang="tr-TR" sz="3000" dirty="0" smtClean="0"/>
          </a:p>
          <a:p>
            <a:pPr marL="0" indent="0">
              <a:buNone/>
            </a:pPr>
            <a:r>
              <a:rPr lang="tr-TR" sz="3000" dirty="0"/>
              <a:t> </a:t>
            </a:r>
            <a:r>
              <a:rPr lang="tr-TR" sz="3000" dirty="0" smtClean="0"/>
              <a:t>                                Hamsilos Koyu Karadeniz bölgesinde yer alır.</a:t>
            </a:r>
          </a:p>
          <a:p>
            <a:pPr marL="0" indent="0">
              <a:buNone/>
            </a:pPr>
            <a:endParaRPr lang="tr-TR" sz="3000" dirty="0"/>
          </a:p>
          <a:p>
            <a:pPr marL="0" indent="0">
              <a:buNone/>
            </a:pPr>
            <a:endParaRPr lang="tr-TR" sz="3000" dirty="0" smtClean="0"/>
          </a:p>
          <a:p>
            <a:pPr marL="0" indent="0">
              <a:buNone/>
            </a:pPr>
            <a:r>
              <a:rPr lang="tr-TR" sz="3000" dirty="0"/>
              <a:t> </a:t>
            </a:r>
            <a:r>
              <a:rPr lang="tr-TR" sz="3000" dirty="0" smtClean="0"/>
              <a:t>                                Manyas Kuş Cenneti Ege Bölgesinde yer alır.</a:t>
            </a:r>
            <a:endParaRPr lang="tr-TR" sz="3000" dirty="0"/>
          </a:p>
        </p:txBody>
      </p:sp>
      <p:sp>
        <p:nvSpPr>
          <p:cNvPr id="4" name="Köşeli Çift Ayraç 3"/>
          <p:cNvSpPr/>
          <p:nvPr/>
        </p:nvSpPr>
        <p:spPr>
          <a:xfrm>
            <a:off x="1004341" y="540726"/>
            <a:ext cx="1034322" cy="974360"/>
          </a:xfrm>
          <a:prstGeom prst="chevr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Akış Çizelgesi: Bağlayıcı 4"/>
          <p:cNvSpPr/>
          <p:nvPr/>
        </p:nvSpPr>
        <p:spPr>
          <a:xfrm>
            <a:off x="1184223" y="2007046"/>
            <a:ext cx="1004341" cy="959372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</a:t>
            </a:r>
            <a:endParaRPr lang="tr-TR" sz="2800" dirty="0"/>
          </a:p>
        </p:txBody>
      </p:sp>
      <p:sp>
        <p:nvSpPr>
          <p:cNvPr id="6" name="Akış Çizelgesi: Bağlayıcı 5"/>
          <p:cNvSpPr/>
          <p:nvPr/>
        </p:nvSpPr>
        <p:spPr>
          <a:xfrm>
            <a:off x="2664241" y="2024986"/>
            <a:ext cx="1019331" cy="941432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Y</a:t>
            </a:r>
          </a:p>
        </p:txBody>
      </p:sp>
      <p:sp>
        <p:nvSpPr>
          <p:cNvPr id="12" name="Akış Çizelgesi: Bağlayıcı 11"/>
          <p:cNvSpPr/>
          <p:nvPr/>
        </p:nvSpPr>
        <p:spPr>
          <a:xfrm>
            <a:off x="1184223" y="3552670"/>
            <a:ext cx="1004341" cy="1049310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D</a:t>
            </a:r>
          </a:p>
        </p:txBody>
      </p:sp>
      <p:sp>
        <p:nvSpPr>
          <p:cNvPr id="13" name="Akış Çizelgesi: Bağlayıcı 12"/>
          <p:cNvSpPr/>
          <p:nvPr/>
        </p:nvSpPr>
        <p:spPr>
          <a:xfrm>
            <a:off x="2664243" y="3552670"/>
            <a:ext cx="1019330" cy="104931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Y</a:t>
            </a:r>
          </a:p>
        </p:txBody>
      </p:sp>
      <p:sp>
        <p:nvSpPr>
          <p:cNvPr id="14" name="Akış Çizelgesi: Bağlayıcı 13"/>
          <p:cNvSpPr/>
          <p:nvPr/>
        </p:nvSpPr>
        <p:spPr>
          <a:xfrm>
            <a:off x="1184223" y="4961745"/>
            <a:ext cx="1004341" cy="998218"/>
          </a:xfrm>
          <a:prstGeom prst="flowChartConnector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D</a:t>
            </a:r>
          </a:p>
        </p:txBody>
      </p:sp>
      <p:sp>
        <p:nvSpPr>
          <p:cNvPr id="15" name="Akış Çizelgesi: Bağlayıcı 14"/>
          <p:cNvSpPr/>
          <p:nvPr/>
        </p:nvSpPr>
        <p:spPr>
          <a:xfrm>
            <a:off x="2680480" y="4961744"/>
            <a:ext cx="1003092" cy="998219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xmlns="" val="41167558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674557"/>
            <a:ext cx="10515600" cy="5502406"/>
          </a:xfrm>
        </p:spPr>
        <p:txBody>
          <a:bodyPr>
            <a:normAutofit/>
          </a:bodyPr>
          <a:lstStyle/>
          <a:p>
            <a:endParaRPr lang="tr-TR" sz="6000" dirty="0" smtClean="0"/>
          </a:p>
          <a:p>
            <a:pPr marL="0" indent="0">
              <a:buNone/>
            </a:pPr>
            <a:r>
              <a:rPr lang="tr-TR" sz="6000" dirty="0" smtClean="0"/>
              <a:t>BENİ İZLEDİĞİNİZ İÇİN TEŞEKKÜR EDERİM. LÜTFEN SLAYTI DEĞİŞTİRMEYELİM.</a:t>
            </a:r>
            <a:endParaRPr lang="tr-TR" sz="6000" dirty="0"/>
          </a:p>
        </p:txBody>
      </p:sp>
    </p:spTree>
    <p:extLst>
      <p:ext uri="{BB962C8B-B14F-4D97-AF65-F5344CB8AC3E}">
        <p14:creationId xmlns:p14="http://schemas.microsoft.com/office/powerpoint/2010/main" xmlns="" val="2688442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TARİHİ MEKAN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dirty="0"/>
              <a:t>Geçmişte yaşamış uygarlıkların yaşadığı ve arkalarında kalıntılar bıraktıkları yerlere </a:t>
            </a:r>
            <a:r>
              <a:rPr lang="tr-TR" b="1" dirty="0"/>
              <a:t>tarihî mekân</a:t>
            </a:r>
            <a:r>
              <a:rPr lang="tr-TR" dirty="0"/>
              <a:t> adı verilir. Bu tür yerlere </a:t>
            </a:r>
            <a:r>
              <a:rPr lang="tr-TR" b="1" dirty="0"/>
              <a:t>ören</a:t>
            </a:r>
            <a:r>
              <a:rPr lang="tr-TR" dirty="0"/>
              <a:t> yeri ya da </a:t>
            </a:r>
            <a:r>
              <a:rPr lang="tr-TR" b="1" dirty="0"/>
              <a:t>höyük</a:t>
            </a:r>
            <a:r>
              <a:rPr lang="tr-TR" dirty="0"/>
              <a:t> denir. Tarihî mekânlar, tarihî eserler bakımından oldukça zengindir. </a:t>
            </a:r>
          </a:p>
        </p:txBody>
      </p:sp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1238096"/>
            <a:ext cx="3391373" cy="2219635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14757" y="2744789"/>
            <a:ext cx="34480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9129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62000" y="301964"/>
            <a:ext cx="10515600" cy="1325563"/>
          </a:xfrm>
        </p:spPr>
        <p:txBody>
          <a:bodyPr/>
          <a:lstStyle/>
          <a:p>
            <a:r>
              <a:rPr lang="tr-TR" dirty="0" smtClean="0"/>
              <a:t>                              TARİHİ ESER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199" y="1627528"/>
            <a:ext cx="6222168" cy="4983134"/>
          </a:xfrm>
        </p:spPr>
        <p:txBody>
          <a:bodyPr>
            <a:normAutofit fontScale="92500" lnSpcReduction="10000"/>
          </a:bodyPr>
          <a:lstStyle/>
          <a:p>
            <a:r>
              <a:rPr lang="tr-TR" dirty="0"/>
              <a:t>Geçmişteki uygarlıkların arkalarında </a:t>
            </a:r>
            <a:r>
              <a:rPr lang="tr-TR" dirty="0" smtClean="0"/>
              <a:t>bıraktıkları heykel</a:t>
            </a:r>
            <a:r>
              <a:rPr lang="tr-TR" dirty="0"/>
              <a:t>, mimarî, bilim vb. yapıtlara </a:t>
            </a:r>
            <a:r>
              <a:rPr lang="tr-TR" b="1" dirty="0"/>
              <a:t>tarihî eser </a:t>
            </a:r>
            <a:r>
              <a:rPr lang="tr-TR" dirty="0"/>
              <a:t>denir. </a:t>
            </a:r>
          </a:p>
          <a:p>
            <a:r>
              <a:rPr lang="tr-TR" dirty="0"/>
              <a:t>Türkiye, gerek tarihî mekân gerekse tarihî eserler</a:t>
            </a:r>
          </a:p>
          <a:p>
            <a:r>
              <a:rPr lang="tr-TR" dirty="0"/>
              <a:t>bakımından oldukça zengin bir coğrafyadır.</a:t>
            </a:r>
          </a:p>
          <a:p>
            <a:r>
              <a:rPr lang="tr-TR" dirty="0"/>
              <a:t>Bunun en önemli sebebi, ülkemizin bulunduğu</a:t>
            </a:r>
          </a:p>
          <a:p>
            <a:r>
              <a:rPr lang="tr-TR" dirty="0"/>
              <a:t>coğrafyada farklı uygarlıkların yaşamış olmasıdır.</a:t>
            </a:r>
          </a:p>
          <a:p>
            <a:r>
              <a:rPr lang="tr-TR" dirty="0"/>
              <a:t>Bu uygarlıklar, arkalarında çok sayıda tarihî</a:t>
            </a:r>
          </a:p>
          <a:p>
            <a:r>
              <a:rPr lang="tr-TR" dirty="0"/>
              <a:t>eser bırakmıştır. </a:t>
            </a:r>
          </a:p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0076" y="1896409"/>
            <a:ext cx="4722271" cy="3170266"/>
          </a:xfrm>
        </p:spPr>
      </p:pic>
    </p:spTree>
    <p:extLst>
      <p:ext uri="{BB962C8B-B14F-4D97-AF65-F5344CB8AC3E}">
        <p14:creationId xmlns:p14="http://schemas.microsoft.com/office/powerpoint/2010/main" xmlns="" val="1189907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62000" y="301964"/>
            <a:ext cx="10515600" cy="1325563"/>
          </a:xfrm>
        </p:spPr>
        <p:txBody>
          <a:bodyPr/>
          <a:lstStyle/>
          <a:p>
            <a:r>
              <a:rPr lang="tr-TR" dirty="0" smtClean="0"/>
              <a:t>                              TARİHİ ESER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199" y="1627528"/>
            <a:ext cx="6222168" cy="4983134"/>
          </a:xfrm>
        </p:spPr>
        <p:txBody>
          <a:bodyPr>
            <a:normAutofit/>
          </a:bodyPr>
          <a:lstStyle/>
          <a:p>
            <a:r>
              <a:rPr lang="tr-TR" dirty="0"/>
              <a:t>Ülkemizde Hititler, Frigler, Urartular, İyonlar, Lidyalılar,</a:t>
            </a:r>
          </a:p>
          <a:p>
            <a:r>
              <a:rPr lang="tr-TR" dirty="0"/>
              <a:t>İranlılar, Romalılar, Bizans, Osmanlılar ve Selçuklular</a:t>
            </a:r>
          </a:p>
          <a:p>
            <a:r>
              <a:rPr lang="tr-TR" dirty="0"/>
              <a:t>gibi devletler kurulmuştur. </a:t>
            </a:r>
          </a:p>
          <a:p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40076" y="1896409"/>
            <a:ext cx="4722271" cy="3170266"/>
          </a:xfrm>
        </p:spPr>
      </p:pic>
    </p:spTree>
    <p:extLst>
      <p:ext uri="{BB962C8B-B14F-4D97-AF65-F5344CB8AC3E}">
        <p14:creationId xmlns:p14="http://schemas.microsoft.com/office/powerpoint/2010/main" xmlns="" val="672960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BÖLGELERE GÖRE TARİHİ MEKAN VE TARİHİ</a:t>
            </a:r>
            <a:br>
              <a:rPr lang="tr-TR" dirty="0" smtClean="0"/>
            </a:br>
            <a:r>
              <a:rPr lang="tr-TR" dirty="0" smtClean="0"/>
              <a:t>                                 ESERLER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​</a:t>
            </a:r>
            <a:endParaRPr lang="tr-TR" b="1" dirty="0"/>
          </a:p>
          <a:p>
            <a:endParaRPr lang="tr-TR" dirty="0" smtClean="0"/>
          </a:p>
          <a:p>
            <a:r>
              <a:rPr lang="tr-TR" dirty="0" smtClean="0"/>
              <a:t>Sümela Manastırı</a:t>
            </a:r>
          </a:p>
          <a:p>
            <a:endParaRPr lang="tr-TR" dirty="0"/>
          </a:p>
          <a:p>
            <a:r>
              <a:rPr lang="tr-TR" dirty="0" smtClean="0"/>
              <a:t>Safranbolu Evleri</a:t>
            </a:r>
          </a:p>
          <a:p>
            <a:endParaRPr lang="tr-TR" dirty="0"/>
          </a:p>
          <a:p>
            <a:r>
              <a:rPr lang="tr-TR" dirty="0" smtClean="0"/>
              <a:t>Sinop Kalesi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1109272" y="1690688"/>
            <a:ext cx="3013023" cy="707738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KARADENİZ BÖLGESİ</a:t>
            </a:r>
            <a:endParaRPr lang="tr-TR" sz="2400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49665" y="2044557"/>
            <a:ext cx="52197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8047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BÖLGELERE GÖRE TARİHİ MEKAN VE TARİHİ</a:t>
            </a:r>
            <a:br>
              <a:rPr lang="tr-TR" dirty="0" smtClean="0"/>
            </a:br>
            <a:r>
              <a:rPr lang="tr-TR" dirty="0" smtClean="0"/>
              <a:t>                                 ESERLER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​</a:t>
            </a:r>
            <a:endParaRPr lang="tr-TR" b="1" dirty="0"/>
          </a:p>
          <a:p>
            <a:endParaRPr lang="tr-TR" dirty="0" smtClean="0"/>
          </a:p>
          <a:p>
            <a:r>
              <a:rPr lang="tr-TR" dirty="0" smtClean="0"/>
              <a:t>İstanbul Surları</a:t>
            </a:r>
          </a:p>
          <a:p>
            <a:endParaRPr lang="tr-TR" dirty="0"/>
          </a:p>
          <a:p>
            <a:r>
              <a:rPr lang="tr-TR" dirty="0" smtClean="0"/>
              <a:t>Sultan Ahmet Camisi</a:t>
            </a:r>
          </a:p>
          <a:p>
            <a:endParaRPr lang="tr-TR" dirty="0"/>
          </a:p>
          <a:p>
            <a:r>
              <a:rPr lang="tr-TR" dirty="0" smtClean="0"/>
              <a:t>Yeşil Türbe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1109272" y="1690688"/>
            <a:ext cx="3013023" cy="707738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MARMARA BÖLGESİ</a:t>
            </a:r>
            <a:endParaRPr lang="tr-TR" sz="24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96393" y="2044557"/>
            <a:ext cx="52673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30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BÖLGELERE GÖRE TARİHİ MEKAN VE TARİHİ</a:t>
            </a:r>
            <a:br>
              <a:rPr lang="tr-TR" dirty="0" smtClean="0"/>
            </a:br>
            <a:r>
              <a:rPr lang="tr-TR" dirty="0" smtClean="0"/>
              <a:t>                                 ESERLER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</a:t>
            </a:r>
          </a:p>
          <a:p>
            <a:endParaRPr lang="tr-TR" dirty="0"/>
          </a:p>
          <a:p>
            <a:r>
              <a:rPr lang="tr-TR" dirty="0" smtClean="0"/>
              <a:t>Selsiyus Kitaplığı</a:t>
            </a:r>
          </a:p>
          <a:p>
            <a:endParaRPr lang="tr-TR" dirty="0"/>
          </a:p>
          <a:p>
            <a:r>
              <a:rPr lang="tr-TR" dirty="0" smtClean="0"/>
              <a:t>Artemis Tapınağı</a:t>
            </a:r>
          </a:p>
          <a:p>
            <a:endParaRPr lang="tr-TR" dirty="0"/>
          </a:p>
          <a:p>
            <a:r>
              <a:rPr lang="tr-TR" dirty="0" smtClean="0"/>
              <a:t>Laodikya Antik Kenti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1109272" y="1690688"/>
            <a:ext cx="3013023" cy="707738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EGE BÖLGESİ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4734" y="2229644"/>
            <a:ext cx="52197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62795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BÖLGELERE GÖRE TARİHİ MEKAN VE TARİHİ</a:t>
            </a:r>
            <a:br>
              <a:rPr lang="tr-TR" dirty="0" smtClean="0"/>
            </a:br>
            <a:r>
              <a:rPr lang="tr-TR" dirty="0" smtClean="0"/>
              <a:t>                                 ESERLER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</a:t>
            </a:r>
          </a:p>
          <a:p>
            <a:endParaRPr lang="tr-TR" dirty="0"/>
          </a:p>
          <a:p>
            <a:r>
              <a:rPr lang="tr-TR" dirty="0" smtClean="0"/>
              <a:t>Aspendos Tiyatrosu</a:t>
            </a:r>
          </a:p>
          <a:p>
            <a:endParaRPr lang="tr-TR" dirty="0"/>
          </a:p>
          <a:p>
            <a:r>
              <a:rPr lang="tr-TR" dirty="0" smtClean="0"/>
              <a:t>Alanya Kalesi</a:t>
            </a:r>
          </a:p>
          <a:p>
            <a:endParaRPr lang="tr-TR" dirty="0"/>
          </a:p>
          <a:p>
            <a:r>
              <a:rPr lang="tr-TR" dirty="0" smtClean="0"/>
              <a:t>Termessos Antik Kenti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1109272" y="1690688"/>
            <a:ext cx="3013023" cy="707738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AKDENİZ BÖLGESİ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5593" y="2224712"/>
            <a:ext cx="52482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354560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BÖLGELERE GÖRE TARİHİ MEKAN VE TARİHİ</a:t>
            </a:r>
            <a:br>
              <a:rPr lang="tr-TR" dirty="0" smtClean="0"/>
            </a:br>
            <a:r>
              <a:rPr lang="tr-TR" dirty="0" smtClean="0"/>
              <a:t>                                 ESERLER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</a:t>
            </a:r>
          </a:p>
          <a:p>
            <a:endParaRPr lang="tr-TR" dirty="0"/>
          </a:p>
          <a:p>
            <a:r>
              <a:rPr lang="tr-TR" dirty="0" smtClean="0"/>
              <a:t>Roma Hamamı</a:t>
            </a:r>
          </a:p>
          <a:p>
            <a:endParaRPr lang="tr-TR" dirty="0"/>
          </a:p>
          <a:p>
            <a:r>
              <a:rPr lang="tr-TR" dirty="0" smtClean="0"/>
              <a:t>Alacahöyük</a:t>
            </a:r>
          </a:p>
          <a:p>
            <a:endParaRPr lang="tr-TR" dirty="0"/>
          </a:p>
          <a:p>
            <a:r>
              <a:rPr lang="tr-TR" dirty="0" smtClean="0"/>
              <a:t>Karatay Medresesi</a:t>
            </a:r>
            <a:endParaRPr lang="tr-TR" dirty="0"/>
          </a:p>
        </p:txBody>
      </p:sp>
      <p:sp>
        <p:nvSpPr>
          <p:cNvPr id="5" name="Beşgen 4"/>
          <p:cNvSpPr/>
          <p:nvPr/>
        </p:nvSpPr>
        <p:spPr>
          <a:xfrm>
            <a:off x="1109272" y="1690688"/>
            <a:ext cx="3072984" cy="707738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İÇ ANADOLU BÖLGESİ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20753" y="2187861"/>
            <a:ext cx="525780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21079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226</Words>
  <PresentationFormat>Özel</PresentationFormat>
  <Paragraphs>96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Office Teması</vt:lpstr>
      <vt:lpstr>SOSYAL BİLGİLER SINAVA HAZIRLIK SLAYTI</vt:lpstr>
      <vt:lpstr>                           TARİHİ MEKAN</vt:lpstr>
      <vt:lpstr>                              TARİHİ ESER</vt:lpstr>
      <vt:lpstr>                              TARİHİ ESER</vt:lpstr>
      <vt:lpstr>BÖLGELERE GÖRE TARİHİ MEKAN VE TARİHİ                                  ESERLER</vt:lpstr>
      <vt:lpstr>BÖLGELERE GÖRE TARİHİ MEKAN VE TARİHİ                                  ESERLER</vt:lpstr>
      <vt:lpstr>BÖLGELERE GÖRE TARİHİ MEKAN VE TARİHİ                                  ESERLER</vt:lpstr>
      <vt:lpstr>BÖLGELERE GÖRE TARİHİ MEKAN VE TARİHİ                                  ESERLER</vt:lpstr>
      <vt:lpstr>BÖLGELERE GÖRE TARİHİ MEKAN VE TARİHİ                                  ESERLER</vt:lpstr>
      <vt:lpstr>BÖLGELERE GÖRE TARİHİ MEKAN VE TARİHİ                                  ESERLER</vt:lpstr>
      <vt:lpstr>BÖLGELERE GÖRE TARİHİ MEKAN VE TARİHİ                                  ESERLER</vt:lpstr>
      <vt:lpstr>            Doğru ifadeler için D, yanlış ifadeler              için Y kutusunu işaretleyin.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2017-03-19T09:57:16Z</dcterms:created>
  <dcterms:modified xsi:type="dcterms:W3CDTF">2017-03-19T14:57:39Z</dcterms:modified>
  <cp:category>www.sorubak.com</cp:category>
</cp:coreProperties>
</file>