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500" y="-4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493DA9-E24D-4E1B-BF96-C6E495391064}" type="datetimeFigureOut">
              <a:rPr lang="tr-TR" smtClean="0"/>
              <a:pPr/>
              <a:t>18.10.2016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09DB9A-689A-41C1-9D85-45B75EEE406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118083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www.</a:t>
            </a:r>
            <a:r>
              <a:rPr lang="tr-TR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sorubak</a:t>
            </a:r>
            <a:r>
              <a:rPr lang="tr-TR" sz="1200" kern="120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09DB9A-689A-41C1-9D85-45B75EEE406F}" type="slidenum">
              <a:rPr lang="tr-TR" smtClean="0"/>
              <a:pPr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852854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28 Başlık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6" name="15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18.10.2016</a:t>
            </a:fld>
            <a:endParaRPr lang="tr-TR"/>
          </a:p>
        </p:txBody>
      </p:sp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18.10.2016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18.10.2016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7" name="26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18.10.2016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Metin Yer Tutucusu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9" name="18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18.10.2016</a:t>
            </a:fld>
            <a:endParaRPr lang="tr-TR"/>
          </a:p>
        </p:txBody>
      </p:sp>
      <p:sp>
        <p:nvSpPr>
          <p:cNvPr id="11" name="1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dissolve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18.10.2016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Başlık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25" name="24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8" name="27 İçerik Yer Tutucusu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18.10.2016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2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18.10.2016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18.10.2016</a:t>
            </a:fld>
            <a:endParaRPr lang="tr-TR"/>
          </a:p>
        </p:txBody>
      </p:sp>
      <p:sp>
        <p:nvSpPr>
          <p:cNvPr id="24" name="2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Başlık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18.10.2016</a:t>
            </a:fld>
            <a:endParaRPr lang="tr-TR"/>
          </a:p>
        </p:txBody>
      </p:sp>
      <p:sp>
        <p:nvSpPr>
          <p:cNvPr id="29" name="2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sim Yer Tutucusu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18.10.2016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  <p:transition spd="slow">
    <p:dissolve/>
    <p:sndAc>
      <p:stSnd>
        <p:snd r:embed="rId1" name="chimes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Metin Yer Tutucusu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1" name="10 Veri Yer Tutucusu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18.10.2016</a:t>
            </a:fld>
            <a:endParaRPr lang="tr-TR"/>
          </a:p>
        </p:txBody>
      </p:sp>
      <p:sp>
        <p:nvSpPr>
          <p:cNvPr id="28" name="27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Başlık Yer Tutucusu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dissolve/>
    <p:sndAc>
      <p:stSnd>
        <p:snd r:embed="rId13" name="chimes.wav"/>
      </p:stSnd>
    </p:sndAc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4" name="3 Alt Başlık"/>
          <p:cNvSpPr>
            <a:spLocks noGrp="1"/>
          </p:cNvSpPr>
          <p:nvPr>
            <p:ph type="subTitle" idx="1"/>
          </p:nvPr>
        </p:nvSpPr>
        <p:spPr>
          <a:xfrm>
            <a:off x="214282" y="1857364"/>
            <a:ext cx="8458200" cy="1785950"/>
          </a:xfrm>
        </p:spPr>
        <p:txBody>
          <a:bodyPr>
            <a:noAutofit/>
          </a:bodyPr>
          <a:lstStyle/>
          <a:p>
            <a:r>
              <a:rPr lang="tr-TR" sz="3600" dirty="0" smtClean="0">
                <a:solidFill>
                  <a:schemeClr val="tx1"/>
                </a:solidFill>
                <a:latin typeface="Comic Sans MS" pitchFamily="66" charset="0"/>
              </a:rPr>
              <a:t>BURADAKİ SLAYTTA; Öznel. Nesnel, Duygusal Anlatım , Abartılı Anlatım Cümlelerini Görüceğiz.</a:t>
            </a:r>
          </a:p>
        </p:txBody>
      </p:sp>
    </p:spTree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85786" y="2285992"/>
            <a:ext cx="8686800" cy="838200"/>
          </a:xfrm>
        </p:spPr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SLAYTIMI</a:t>
            </a:r>
            <a:r>
              <a:rPr lang="tr-TR" dirty="0" smtClean="0">
                <a:solidFill>
                  <a:schemeClr val="tx1"/>
                </a:solidFill>
              </a:rPr>
              <a:t> </a:t>
            </a:r>
            <a:r>
              <a:rPr lang="tr-TR" dirty="0" smtClean="0">
                <a:solidFill>
                  <a:srgbClr val="FFFF00"/>
                </a:solidFill>
              </a:rPr>
              <a:t>İZLEDİĞİNİZ </a:t>
            </a:r>
            <a:r>
              <a:rPr lang="tr-TR" dirty="0" smtClean="0">
                <a:solidFill>
                  <a:srgbClr val="00B050"/>
                </a:solidFill>
              </a:rPr>
              <a:t>İÇİN</a:t>
            </a:r>
            <a:r>
              <a:rPr lang="tr-TR" dirty="0" smtClean="0">
                <a:solidFill>
                  <a:schemeClr val="tx1"/>
                </a:solidFill>
              </a:rPr>
              <a:t> </a:t>
            </a:r>
            <a:r>
              <a:rPr lang="tr-TR" dirty="0" smtClean="0">
                <a:solidFill>
                  <a:srgbClr val="00B0F0"/>
                </a:solidFill>
              </a:rPr>
              <a:t>TEŞEKKÜR</a:t>
            </a:r>
            <a:r>
              <a:rPr lang="tr-TR" dirty="0" smtClean="0">
                <a:solidFill>
                  <a:schemeClr val="tx1"/>
                </a:solidFill>
              </a:rPr>
              <a:t> </a:t>
            </a:r>
            <a:r>
              <a:rPr lang="tr-TR" dirty="0" smtClean="0">
                <a:solidFill>
                  <a:srgbClr val="002060"/>
                </a:solidFill>
              </a:rPr>
              <a:t>EDERİM</a:t>
            </a:r>
            <a:endParaRPr lang="tr-TR" dirty="0">
              <a:solidFill>
                <a:srgbClr val="002060"/>
              </a:solidFill>
            </a:endParaRPr>
          </a:p>
        </p:txBody>
      </p:sp>
      <p:sp>
        <p:nvSpPr>
          <p:cNvPr id="4" name="3 Gülen Yüz"/>
          <p:cNvSpPr/>
          <p:nvPr/>
        </p:nvSpPr>
        <p:spPr>
          <a:xfrm>
            <a:off x="2000232" y="3143248"/>
            <a:ext cx="5572164" cy="3429024"/>
          </a:xfrm>
          <a:prstGeom prst="smileyFace">
            <a:avLst>
              <a:gd name="adj" fmla="val 4653"/>
            </a:avLst>
          </a:prstGeom>
          <a:solidFill>
            <a:srgbClr val="FF0000"/>
          </a:solidFill>
          <a:ln cap="flat" cmpd="tri">
            <a:solidFill>
              <a:srgbClr val="FFFF00"/>
            </a:solidFill>
          </a:ln>
          <a:effectLst>
            <a:outerShdw blurRad="1270000" dir="21540000" sx="130000" sy="130000" algn="ctr" rotWithShape="0">
              <a:srgbClr val="000000">
                <a:alpha val="4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                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öZNEL</a:t>
            </a: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158" y="1554162"/>
            <a:ext cx="8634442" cy="5018110"/>
          </a:xfrm>
        </p:spPr>
        <p:txBody>
          <a:bodyPr>
            <a:noAutofit/>
          </a:bodyPr>
          <a:lstStyle/>
          <a:p>
            <a:r>
              <a:rPr lang="tr-TR" sz="6600" dirty="0" smtClean="0">
                <a:solidFill>
                  <a:schemeClr val="tx1"/>
                </a:solidFill>
                <a:latin typeface="Comic Sans MS" pitchFamily="66" charset="0"/>
              </a:rPr>
              <a:t>Kanıtlanamayan, herkese göre değişebilen ifadelere öznel denir. </a:t>
            </a:r>
            <a:endParaRPr lang="tr-TR" sz="6600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                      öRNEKLER</a:t>
            </a: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tr-TR" sz="4800" dirty="0" smtClean="0">
                <a:solidFill>
                  <a:schemeClr val="tx1"/>
                </a:solidFill>
                <a:latin typeface="Comic Sans MS" pitchFamily="66" charset="0"/>
              </a:rPr>
              <a:t>İstanbul Boğazı’nın seyrine kimse doyamaz.</a:t>
            </a:r>
          </a:p>
          <a:p>
            <a:r>
              <a:rPr lang="tr-TR" sz="4800" dirty="0" smtClean="0">
                <a:solidFill>
                  <a:schemeClr val="tx1"/>
                </a:solidFill>
                <a:latin typeface="Comic Sans MS" pitchFamily="66" charset="0"/>
              </a:rPr>
              <a:t>Evde mutlu olan başarılı olur.</a:t>
            </a:r>
          </a:p>
          <a:p>
            <a:r>
              <a:rPr lang="tr-TR" sz="4800" dirty="0" smtClean="0">
                <a:solidFill>
                  <a:schemeClr val="tx1"/>
                </a:solidFill>
                <a:latin typeface="Comic Sans MS" pitchFamily="66" charset="0"/>
              </a:rPr>
              <a:t>Mavi elbise insanlara yakışıyor.</a:t>
            </a:r>
          </a:p>
          <a:p>
            <a:r>
              <a:rPr lang="tr-TR" sz="4800" dirty="0" smtClean="0">
                <a:solidFill>
                  <a:schemeClr val="tx1"/>
                </a:solidFill>
                <a:latin typeface="Comic Sans MS" pitchFamily="66" charset="0"/>
              </a:rPr>
              <a:t>Duygusal şarkılar herkesi etkiler.</a:t>
            </a:r>
            <a:endParaRPr lang="tr-TR" sz="4800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                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Nesnel</a:t>
            </a: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85720" y="1554162"/>
            <a:ext cx="8705880" cy="5160986"/>
          </a:xfrm>
        </p:spPr>
        <p:txBody>
          <a:bodyPr>
            <a:noAutofit/>
          </a:bodyPr>
          <a:lstStyle/>
          <a:p>
            <a:r>
              <a:rPr lang="tr-TR" sz="5400" dirty="0" smtClean="0">
                <a:solidFill>
                  <a:schemeClr val="tx1"/>
                </a:solidFill>
                <a:latin typeface="Comic Sans MS" pitchFamily="66" charset="0"/>
              </a:rPr>
              <a:t>Kanıtlanabilen herkese göre değişmeyen ifadelere nesnel denir. (İfadelerin doğru ya da yanlış olması önemli değildir.)</a:t>
            </a:r>
            <a:endParaRPr lang="tr-TR" sz="5400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                              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Örnek</a:t>
            </a: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85720" y="1554162"/>
            <a:ext cx="8705880" cy="4803796"/>
          </a:xfrm>
        </p:spPr>
        <p:txBody>
          <a:bodyPr>
            <a:noAutofit/>
          </a:bodyPr>
          <a:lstStyle/>
          <a:p>
            <a:r>
              <a:rPr lang="tr-TR" sz="4000" dirty="0" smtClean="0">
                <a:solidFill>
                  <a:schemeClr val="tx1"/>
                </a:solidFill>
                <a:latin typeface="Comic Sans MS" pitchFamily="66" charset="0"/>
              </a:rPr>
              <a:t>Şairin en son kitabı 200 sayfadan oluşuyor.</a:t>
            </a:r>
          </a:p>
          <a:p>
            <a:r>
              <a:rPr lang="tr-TR" sz="4000" dirty="0" smtClean="0">
                <a:solidFill>
                  <a:schemeClr val="tx1"/>
                </a:solidFill>
                <a:latin typeface="Comic Sans MS" pitchFamily="66" charset="0"/>
              </a:rPr>
              <a:t>Eser, dört bölüm halinde sinemaya uyarlanmış.</a:t>
            </a:r>
          </a:p>
          <a:p>
            <a:r>
              <a:rPr lang="tr-TR" sz="4000" dirty="0" smtClean="0">
                <a:solidFill>
                  <a:schemeClr val="tx1"/>
                </a:solidFill>
                <a:latin typeface="Comic Sans MS" pitchFamily="66" charset="0"/>
              </a:rPr>
              <a:t> İstanbul 1453′</a:t>
            </a:r>
            <a:r>
              <a:rPr lang="tr-TR" sz="4000" dirty="0" err="1" smtClean="0">
                <a:solidFill>
                  <a:schemeClr val="tx1"/>
                </a:solidFill>
                <a:latin typeface="Comic Sans MS" pitchFamily="66" charset="0"/>
              </a:rPr>
              <a:t>te</a:t>
            </a:r>
            <a:r>
              <a:rPr lang="tr-TR" sz="4000" dirty="0" smtClean="0">
                <a:solidFill>
                  <a:schemeClr val="tx1"/>
                </a:solidFill>
                <a:latin typeface="Comic Sans MS" pitchFamily="66" charset="0"/>
              </a:rPr>
              <a:t> fethedildi.</a:t>
            </a:r>
          </a:p>
          <a:p>
            <a:r>
              <a:rPr lang="tr-TR" sz="4000" dirty="0" smtClean="0">
                <a:solidFill>
                  <a:schemeClr val="tx1"/>
                </a:solidFill>
                <a:latin typeface="Comic Sans MS" pitchFamily="66" charset="0"/>
              </a:rPr>
              <a:t>Yazar, bu romanında aile bireyleri arasındaki sorunları anlatıyor.</a:t>
            </a:r>
          </a:p>
          <a:p>
            <a:endParaRPr lang="tr-TR" sz="2000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    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DUYGUSAL</a:t>
            </a:r>
            <a:r>
              <a:rPr lang="tr-TR" dirty="0" smtClean="0">
                <a:latin typeface="Comic Sans MS" pitchFamily="66" charset="0"/>
              </a:rPr>
              <a:t> </a:t>
            </a:r>
            <a:r>
              <a:rPr lang="tr-TR" dirty="0" err="1" smtClean="0">
                <a:solidFill>
                  <a:srgbClr val="FF0000"/>
                </a:solidFill>
                <a:latin typeface="Comic Sans MS" pitchFamily="66" charset="0"/>
              </a:rPr>
              <a:t>anlatIM</a:t>
            </a: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tr-TR" sz="4800" dirty="0" smtClean="0">
                <a:solidFill>
                  <a:schemeClr val="tx1"/>
                </a:solidFill>
                <a:latin typeface="Comic Sans MS" pitchFamily="66" charset="0"/>
              </a:rPr>
              <a:t>Acıma, beğenme, sevinç, korku, çaresizlik, şaşkınlık, üzüntü, hayret, pişmanlık, kıskançlık, özlem. Gibi duygularımızın ifade edildiği cümlelere</a:t>
            </a:r>
            <a:r>
              <a:rPr lang="tr-TR" sz="4800" dirty="0" smtClean="0">
                <a:latin typeface="Comic Sans MS" pitchFamily="66" charset="0"/>
              </a:rPr>
              <a:t> </a:t>
            </a:r>
            <a:r>
              <a:rPr lang="tr-TR" sz="4800" dirty="0" smtClean="0">
                <a:solidFill>
                  <a:srgbClr val="FF0000"/>
                </a:solidFill>
                <a:latin typeface="Comic Sans MS" pitchFamily="66" charset="0"/>
              </a:rPr>
              <a:t>Duygusal Anlatımlı </a:t>
            </a:r>
            <a:r>
              <a:rPr lang="tr-TR" sz="4800" dirty="0" smtClean="0">
                <a:solidFill>
                  <a:schemeClr val="tx1"/>
                </a:solidFill>
                <a:latin typeface="Comic Sans MS" pitchFamily="66" charset="0"/>
              </a:rPr>
              <a:t>cümleler denir.</a:t>
            </a:r>
            <a:endParaRPr lang="tr-TR" sz="4800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                               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ÖRNEK</a:t>
            </a: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42844" y="1554162"/>
            <a:ext cx="8848756" cy="5018110"/>
          </a:xfrm>
        </p:spPr>
        <p:txBody>
          <a:bodyPr>
            <a:normAutofit fontScale="92500"/>
          </a:bodyPr>
          <a:lstStyle/>
          <a:p>
            <a:r>
              <a:rPr lang="tr-TR" i="1" dirty="0" smtClean="0">
                <a:solidFill>
                  <a:schemeClr val="tx1"/>
                </a:solidFill>
                <a:latin typeface="Comic Sans MS" pitchFamily="66" charset="0"/>
              </a:rPr>
              <a:t>Arabanın çarptığı kediye çok üzüldüm.</a:t>
            </a:r>
          </a:p>
          <a:p>
            <a:r>
              <a:rPr lang="tr-TR" i="1" dirty="0" smtClean="0">
                <a:solidFill>
                  <a:schemeClr val="tx1"/>
                </a:solidFill>
                <a:latin typeface="Comic Sans MS" pitchFamily="66" charset="0"/>
              </a:rPr>
              <a:t>Zavallı çocuğu o halde görünce üzüldüm.</a:t>
            </a:r>
          </a:p>
          <a:p>
            <a:r>
              <a:rPr lang="tr-TR" i="1" dirty="0" smtClean="0">
                <a:solidFill>
                  <a:schemeClr val="tx1"/>
                </a:solidFill>
                <a:latin typeface="Comic Sans MS" pitchFamily="66" charset="0"/>
              </a:rPr>
              <a:t>Sınavdan 100 aldığımı duyunca sevinçten havalara uçtum.</a:t>
            </a:r>
          </a:p>
          <a:p>
            <a:r>
              <a:rPr lang="tr-TR" i="1" dirty="0" smtClean="0">
                <a:solidFill>
                  <a:schemeClr val="tx1"/>
                </a:solidFill>
                <a:latin typeface="Comic Sans MS" pitchFamily="66" charset="0"/>
              </a:rPr>
              <a:t>Karşımda görünce içim içime sığmadı.</a:t>
            </a:r>
          </a:p>
          <a:p>
            <a:r>
              <a:rPr lang="tr-TR" i="1" dirty="0" smtClean="0">
                <a:solidFill>
                  <a:schemeClr val="tx1"/>
                </a:solidFill>
                <a:latin typeface="Comic Sans MS" pitchFamily="66" charset="0"/>
              </a:rPr>
              <a:t>Başına bir iş gelecek diye çok korkuyorum.</a:t>
            </a:r>
          </a:p>
          <a:p>
            <a:r>
              <a:rPr lang="tr-TR" i="1" dirty="0" smtClean="0">
                <a:solidFill>
                  <a:schemeClr val="tx1"/>
                </a:solidFill>
                <a:latin typeface="Comic Sans MS" pitchFamily="66" charset="0"/>
              </a:rPr>
              <a:t>Hareketleriyle beni çileden çıkarıyor.</a:t>
            </a:r>
          </a:p>
          <a:p>
            <a:r>
              <a:rPr lang="tr-TR" i="1" dirty="0" smtClean="0">
                <a:solidFill>
                  <a:schemeClr val="tx1"/>
                </a:solidFill>
                <a:latin typeface="Comic Sans MS" pitchFamily="66" charset="0"/>
              </a:rPr>
              <a:t>Kızı sokakta görünce içim sızladı.</a:t>
            </a:r>
          </a:p>
          <a:p>
            <a:r>
              <a:rPr lang="tr-TR" i="1" dirty="0" smtClean="0">
                <a:solidFill>
                  <a:schemeClr val="tx1"/>
                </a:solidFill>
                <a:latin typeface="Comic Sans MS" pitchFamily="66" charset="0"/>
              </a:rPr>
              <a:t>Metin’in olanlar üzerine oldukça canı sıkılmıştı.</a:t>
            </a:r>
          </a:p>
          <a:p>
            <a:endParaRPr lang="tr-TR" dirty="0"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                   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ABARTILI ANLATIM</a:t>
            </a: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tr-TR" sz="6000" dirty="0" smtClean="0">
                <a:solidFill>
                  <a:schemeClr val="tx1"/>
                </a:solidFill>
                <a:latin typeface="Comic Sans MS" pitchFamily="66" charset="0"/>
              </a:rPr>
              <a:t>Bir şeyi olduğundan ya fazla ya da az göstertmeye abartma denir. Buna</a:t>
            </a:r>
            <a:r>
              <a:rPr lang="tr-TR" sz="6000" dirty="0" smtClean="0">
                <a:latin typeface="Comic Sans MS" pitchFamily="66" charset="0"/>
              </a:rPr>
              <a:t> </a:t>
            </a:r>
            <a:r>
              <a:rPr lang="tr-TR" sz="6000" dirty="0" smtClean="0">
                <a:solidFill>
                  <a:srgbClr val="FF0000"/>
                </a:solidFill>
                <a:latin typeface="Comic Sans MS" pitchFamily="66" charset="0"/>
              </a:rPr>
              <a:t>Abartılı İfade </a:t>
            </a:r>
            <a:r>
              <a:rPr lang="tr-TR" sz="6000" dirty="0" smtClean="0">
                <a:solidFill>
                  <a:schemeClr val="tx1"/>
                </a:solidFill>
                <a:latin typeface="Comic Sans MS" pitchFamily="66" charset="0"/>
              </a:rPr>
              <a:t>denir.</a:t>
            </a:r>
            <a:endParaRPr lang="tr-TR" sz="6000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           </a:t>
            </a:r>
            <a:r>
              <a:rPr lang="tr-TR" dirty="0" smtClean="0">
                <a:solidFill>
                  <a:srgbClr val="FF0000"/>
                </a:solidFill>
              </a:rPr>
              <a:t> </a:t>
            </a:r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Örnekler</a:t>
            </a: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158" y="1554162"/>
            <a:ext cx="8634442" cy="4875234"/>
          </a:xfrm>
        </p:spPr>
        <p:txBody>
          <a:bodyPr>
            <a:noAutofit/>
          </a:bodyPr>
          <a:lstStyle/>
          <a:p>
            <a:r>
              <a:rPr lang="tr-TR" dirty="0" smtClean="0">
                <a:solidFill>
                  <a:schemeClr val="tx1"/>
                </a:solidFill>
                <a:latin typeface="Comic Sans MS" pitchFamily="66" charset="0"/>
              </a:rPr>
              <a:t>Sinemada gülmekten öldük.</a:t>
            </a:r>
          </a:p>
          <a:p>
            <a:r>
              <a:rPr lang="tr-TR" dirty="0" smtClean="0">
                <a:solidFill>
                  <a:schemeClr val="tx1"/>
                </a:solidFill>
                <a:latin typeface="Comic Sans MS" pitchFamily="66" charset="0"/>
              </a:rPr>
              <a:t>Evin geçimini üstlenince dünyanın yükünü omuzlarında hissetti.</a:t>
            </a:r>
          </a:p>
          <a:p>
            <a:r>
              <a:rPr lang="tr-TR" dirty="0" smtClean="0">
                <a:solidFill>
                  <a:schemeClr val="tx1"/>
                </a:solidFill>
                <a:latin typeface="Comic Sans MS" pitchFamily="66" charset="0"/>
              </a:rPr>
              <a:t>Onu destekleyen dağ gibi babası var.</a:t>
            </a:r>
          </a:p>
          <a:p>
            <a:r>
              <a:rPr lang="tr-TR" dirty="0" smtClean="0">
                <a:solidFill>
                  <a:schemeClr val="tx1"/>
                </a:solidFill>
                <a:latin typeface="Comic Sans MS" pitchFamily="66" charset="0"/>
              </a:rPr>
              <a:t>Çocuk ateşler içinde yanıyor.</a:t>
            </a:r>
          </a:p>
          <a:p>
            <a:r>
              <a:rPr lang="tr-TR" dirty="0" smtClean="0">
                <a:solidFill>
                  <a:schemeClr val="tx1"/>
                </a:solidFill>
                <a:latin typeface="Comic Sans MS" pitchFamily="66" charset="0"/>
              </a:rPr>
              <a:t>Sana bir milyon kere söyledim, ellerini yıkamadan sofraya oturma diye.</a:t>
            </a:r>
          </a:p>
          <a:p>
            <a:r>
              <a:rPr lang="tr-TR" dirty="0" smtClean="0">
                <a:solidFill>
                  <a:schemeClr val="tx1"/>
                </a:solidFill>
                <a:latin typeface="Comic Sans MS" pitchFamily="66" charset="0"/>
              </a:rPr>
              <a:t>Dünya kadar işim var, Mutfakta dağ gibi bulaşık birikmiş.</a:t>
            </a:r>
            <a:endParaRPr lang="tr-TR" dirty="0">
              <a:solidFill>
                <a:schemeClr val="tx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zinti">
  <a:themeElements>
    <a:clrScheme name="Gezinti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Gezint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ezinti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32</TotalTime>
  <Words>254</Words>
  <PresentationFormat>Ekran Gösterisi (4:3)</PresentationFormat>
  <Paragraphs>38</Paragraphs>
  <Slides>10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Gezinti</vt:lpstr>
      <vt:lpstr>Slayt 1</vt:lpstr>
      <vt:lpstr>                               öZNEL</vt:lpstr>
      <vt:lpstr>                      öRNEKLER</vt:lpstr>
      <vt:lpstr>                               Nesnel</vt:lpstr>
      <vt:lpstr>                              Örnek</vt:lpstr>
      <vt:lpstr>                   DUYGUSAL anlatIM</vt:lpstr>
      <vt:lpstr>                               ÖRNEK</vt:lpstr>
      <vt:lpstr>                   ABARTILI ANLATIM</vt:lpstr>
      <vt:lpstr>                           Örnekler</vt:lpstr>
      <vt:lpstr>SLAYTIMI İZLEDİĞİNİZ İÇİN TEŞEKKÜR EDERİM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2016-10-17T17:03:08Z</dcterms:created>
  <dcterms:modified xsi:type="dcterms:W3CDTF">2016-10-18T07:01:54Z</dcterms:modified>
  <cp:category>www.sorubak.com</cp:category>
</cp:coreProperties>
</file>