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00"/>
    <a:srgbClr val="00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681" autoAdjust="0"/>
  </p:normalViewPr>
  <p:slideViewPr>
    <p:cSldViewPr>
      <p:cViewPr>
        <p:scale>
          <a:sx n="64" d="100"/>
          <a:sy n="64" d="100"/>
        </p:scale>
        <p:origin x="-1740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A8DDA-5CC5-4ADD-B186-D95365874E5A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3485BD-D370-4027-BA7B-5EA34F4D0E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0174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3485BD-D370-4027-BA7B-5EA34F4D0EE5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1659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owerpoint arka plan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886" cy="685800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1142976" y="1357298"/>
            <a:ext cx="68580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Konya-</a:t>
            </a:r>
            <a:r>
              <a:rPr lang="tr-TR" sz="8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Specific</a:t>
            </a:r>
            <a:endParaRPr lang="tr-TR" sz="8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8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Dishes</a:t>
            </a:r>
            <a:endParaRPr lang="tr-TR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929066"/>
            <a:ext cx="3895684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rka plan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428596" y="428604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Etliekmek</a:t>
            </a:r>
            <a:endParaRPr lang="tr-TR" sz="9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28802"/>
            <a:ext cx="4038560" cy="3714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 Metin kutusu"/>
          <p:cNvSpPr txBox="1"/>
          <p:nvPr/>
        </p:nvSpPr>
        <p:spPr>
          <a:xfrm>
            <a:off x="4572000" y="2071678"/>
            <a:ext cx="4143404" cy="421653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Food</a:t>
            </a:r>
            <a:r>
              <a:rPr lang="tr-TR" sz="4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Materials</a:t>
            </a:r>
            <a:endParaRPr lang="tr-TR" sz="4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Meat</a:t>
            </a:r>
            <a:endParaRPr lang="tr-TR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Onion</a:t>
            </a:r>
            <a:endParaRPr lang="tr-TR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Pepper</a:t>
            </a:r>
            <a:endParaRPr lang="tr-TR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Tomato</a:t>
            </a:r>
            <a:endParaRPr lang="tr-TR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Dough</a:t>
            </a:r>
            <a:endParaRPr lang="tr-TR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tr-T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rka plan tumblr uzay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571472" y="0"/>
            <a:ext cx="80724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Gumbo</a:t>
            </a:r>
            <a:r>
              <a:rPr lang="tr-TR" sz="9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9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Soup</a:t>
            </a:r>
            <a:endParaRPr lang="tr-TR" sz="9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bamya çorbası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857364"/>
            <a:ext cx="4500562" cy="40719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 Metin kutusu"/>
          <p:cNvSpPr txBox="1"/>
          <p:nvPr/>
        </p:nvSpPr>
        <p:spPr>
          <a:xfrm>
            <a:off x="4572000" y="2071678"/>
            <a:ext cx="4143404" cy="3785652"/>
          </a:xfrm>
          <a:prstGeom prst="rect">
            <a:avLst/>
          </a:prstGeom>
          <a:solidFill>
            <a:srgbClr val="00B05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Food</a:t>
            </a:r>
            <a:r>
              <a:rPr lang="tr-TR" sz="4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Materials</a:t>
            </a:r>
            <a:endParaRPr lang="tr-TR" sz="4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-Okra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Meat</a:t>
            </a:r>
            <a:endParaRPr lang="tr-TR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Onion</a:t>
            </a:r>
            <a:endParaRPr lang="tr-TR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Tomato</a:t>
            </a:r>
            <a:endParaRPr lang="tr-TR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Tomato</a:t>
            </a:r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paste</a:t>
            </a:r>
            <a:endParaRPr lang="tr-T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rka plan hd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357158" y="428604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Water</a:t>
            </a:r>
            <a:r>
              <a:rPr lang="tr-TR" sz="9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96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Patty</a:t>
            </a:r>
            <a:endParaRPr lang="tr-TR" sz="96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su böreği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57364"/>
            <a:ext cx="4786346" cy="38576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Metin kutusu"/>
          <p:cNvSpPr txBox="1"/>
          <p:nvPr/>
        </p:nvSpPr>
        <p:spPr>
          <a:xfrm>
            <a:off x="4572000" y="2071678"/>
            <a:ext cx="4143404" cy="3785652"/>
          </a:xfrm>
          <a:prstGeom prst="rect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Food</a:t>
            </a:r>
            <a:r>
              <a:rPr lang="tr-TR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Materials</a:t>
            </a:r>
            <a:endParaRPr lang="tr-TR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Mince</a:t>
            </a:r>
            <a:endParaRPr lang="tr-TR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Egg</a:t>
            </a:r>
            <a:endParaRPr lang="tr-TR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Butter</a:t>
            </a:r>
            <a:endParaRPr lang="tr-TR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Water</a:t>
            </a:r>
            <a:endParaRPr lang="tr-TR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-Salt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rka plan hd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285720" y="285728"/>
            <a:ext cx="8358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err="1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Hair</a:t>
            </a:r>
            <a:r>
              <a:rPr lang="tr-TR" sz="96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9600" dirty="0" err="1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Patty</a:t>
            </a:r>
            <a:endParaRPr lang="tr-TR" sz="9600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saç böreği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50"/>
            <a:ext cx="4643470" cy="41434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Metin kutusu"/>
          <p:cNvSpPr txBox="1"/>
          <p:nvPr/>
        </p:nvSpPr>
        <p:spPr>
          <a:xfrm>
            <a:off x="4572000" y="2071678"/>
            <a:ext cx="4143404" cy="378565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Food</a:t>
            </a:r>
            <a:r>
              <a:rPr lang="tr-TR" sz="4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Materials</a:t>
            </a:r>
            <a:endParaRPr lang="tr-TR" sz="4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Spinach</a:t>
            </a:r>
            <a:endParaRPr lang="tr-TR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Butter</a:t>
            </a:r>
            <a:endParaRPr lang="tr-TR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Cheese</a:t>
            </a:r>
            <a:endParaRPr lang="tr-TR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Flour</a:t>
            </a:r>
            <a:endParaRPr lang="tr-TR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Potato</a:t>
            </a:r>
            <a:endParaRPr lang="tr-TR" sz="4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rka plan hd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23" cy="6857999"/>
          </a:xfrm>
          <a:prstGeom prst="rect">
            <a:avLst/>
          </a:prstGeom>
          <a:noFill/>
        </p:spPr>
      </p:pic>
      <p:pic>
        <p:nvPicPr>
          <p:cNvPr id="18434" name="Picture 2" descr="höşmerim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3116"/>
            <a:ext cx="4071966" cy="42148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Metin kutusu"/>
          <p:cNvSpPr txBox="1"/>
          <p:nvPr/>
        </p:nvSpPr>
        <p:spPr>
          <a:xfrm>
            <a:off x="4643438" y="2071678"/>
            <a:ext cx="4143404" cy="4401205"/>
          </a:xfrm>
          <a:prstGeom prst="rect">
            <a:avLst/>
          </a:prstGeom>
          <a:solidFill>
            <a:srgbClr val="FF66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Food</a:t>
            </a:r>
            <a:r>
              <a:rPr lang="tr-TR" sz="4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Materials</a:t>
            </a:r>
            <a:endParaRPr lang="tr-TR" sz="4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Butter</a:t>
            </a:r>
            <a:endParaRPr lang="tr-TR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Cheese</a:t>
            </a:r>
            <a:endParaRPr lang="tr-TR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G</a:t>
            </a:r>
            <a:r>
              <a:rPr lang="tr-TR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ranulated</a:t>
            </a:r>
            <a:r>
              <a:rPr lang="tr-TR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tr-TR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sugar</a:t>
            </a:r>
            <a:endParaRPr lang="tr-TR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tr-TR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  <a:r>
              <a:rPr lang="tr-TR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Flour</a:t>
            </a:r>
            <a:endParaRPr lang="tr-TR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tr-TR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  <a:r>
              <a:rPr lang="tr-TR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Milk</a:t>
            </a:r>
            <a:endParaRPr lang="tr-TR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tr-TR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Semolina</a:t>
            </a:r>
            <a:endParaRPr lang="tr-TR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428596" y="428604"/>
            <a:ext cx="7786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Höşmerim</a:t>
            </a:r>
            <a:endParaRPr lang="tr-TR" sz="9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75</Words>
  <PresentationFormat>Ekran Gösterisi (4:3)</PresentationFormat>
  <Paragraphs>39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Slayt 1</vt:lpstr>
      <vt:lpstr>Slayt 2</vt:lpstr>
      <vt:lpstr>Slayt 3</vt:lpstr>
      <vt:lpstr>Slayt 4</vt:lpstr>
      <vt:lpstr>Slayt 5</vt:lpstr>
      <vt:lpstr>Slayt 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2017-04-23T08:05:55Z</dcterms:created>
  <dcterms:modified xsi:type="dcterms:W3CDTF">2017-04-24T15:06:44Z</dcterms:modified>
  <cp:category>www.sorubak.com</cp:category>
</cp:coreProperties>
</file>