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4660"/>
  </p:normalViewPr>
  <p:slideViewPr>
    <p:cSldViewPr>
      <p:cViewPr>
        <p:scale>
          <a:sx n="72" d="100"/>
          <a:sy n="72" d="100"/>
        </p:scale>
        <p:origin x="-1506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36C989-57AE-4143-9C3B-CE7D5ABFD08F}" type="doc">
      <dgm:prSet loTypeId="urn:microsoft.com/office/officeart/2005/8/layout/lProcess2" loCatId="relationship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96E6E80-0173-4C1F-BB97-B0B566FA92A5}">
      <dgm:prSet phldrT="[Metin]"/>
      <dgm:spPr/>
      <dgm:t>
        <a:bodyPr/>
        <a:lstStyle/>
        <a:p>
          <a:r>
            <a:rPr lang="tr-TR" dirty="0" smtClean="0"/>
            <a:t>İngilizcede </a:t>
          </a:r>
          <a:endParaRPr lang="tr-TR" dirty="0"/>
        </a:p>
      </dgm:t>
    </dgm:pt>
    <dgm:pt modelId="{673FA6A2-409A-43DB-9481-89BEA3F4DBD8}" type="parTrans" cxnId="{0F522ACE-EB89-45D3-883C-55F909CA7FC4}">
      <dgm:prSet/>
      <dgm:spPr/>
      <dgm:t>
        <a:bodyPr/>
        <a:lstStyle/>
        <a:p>
          <a:endParaRPr lang="tr-TR"/>
        </a:p>
      </dgm:t>
    </dgm:pt>
    <dgm:pt modelId="{0A2C2E5E-6F8D-41BB-90EE-51C3A9C37A7E}" type="sibTrans" cxnId="{0F522ACE-EB89-45D3-883C-55F909CA7FC4}">
      <dgm:prSet/>
      <dgm:spPr/>
      <dgm:t>
        <a:bodyPr/>
        <a:lstStyle/>
        <a:p>
          <a:endParaRPr lang="tr-TR"/>
        </a:p>
      </dgm:t>
    </dgm:pt>
    <dgm:pt modelId="{142FC01D-EE7D-476A-BC0C-CF223949BE45}">
      <dgm:prSet phldrT="[Metin]"/>
      <dgm:spPr/>
      <dgm:t>
        <a:bodyPr/>
        <a:lstStyle/>
        <a:p>
          <a:r>
            <a:rPr lang="tr-TR" dirty="0" err="1" smtClean="0"/>
            <a:t>how</a:t>
          </a:r>
          <a:endParaRPr lang="tr-TR" dirty="0"/>
        </a:p>
      </dgm:t>
    </dgm:pt>
    <dgm:pt modelId="{2284BD42-7B99-4148-9C03-8DA0A82E6970}" type="parTrans" cxnId="{555032D8-D828-462E-8704-93C60D89B258}">
      <dgm:prSet/>
      <dgm:spPr/>
      <dgm:t>
        <a:bodyPr/>
        <a:lstStyle/>
        <a:p>
          <a:endParaRPr lang="tr-TR"/>
        </a:p>
      </dgm:t>
    </dgm:pt>
    <dgm:pt modelId="{7B4A1E14-0052-47FB-B5CB-963FA9E68FA9}" type="sibTrans" cxnId="{555032D8-D828-462E-8704-93C60D89B258}">
      <dgm:prSet/>
      <dgm:spPr/>
      <dgm:t>
        <a:bodyPr/>
        <a:lstStyle/>
        <a:p>
          <a:endParaRPr lang="tr-TR"/>
        </a:p>
      </dgm:t>
    </dgm:pt>
    <dgm:pt modelId="{DA12B3DA-3947-4A5A-ABBE-F44999E07189}">
      <dgm:prSet phldrT="[Metin]"/>
      <dgm:spPr/>
      <dgm:t>
        <a:bodyPr/>
        <a:lstStyle/>
        <a:p>
          <a:r>
            <a:rPr lang="tr-TR" dirty="0" err="1" smtClean="0"/>
            <a:t>when</a:t>
          </a:r>
          <a:endParaRPr lang="tr-TR" dirty="0"/>
        </a:p>
      </dgm:t>
    </dgm:pt>
    <dgm:pt modelId="{B5666DB1-FA51-412D-9351-31F84B7FD539}" type="parTrans" cxnId="{B4C53A35-CEFB-4E8E-B85B-C55C29355BAF}">
      <dgm:prSet/>
      <dgm:spPr/>
      <dgm:t>
        <a:bodyPr/>
        <a:lstStyle/>
        <a:p>
          <a:endParaRPr lang="tr-TR"/>
        </a:p>
      </dgm:t>
    </dgm:pt>
    <dgm:pt modelId="{B60B3711-A1E3-4EAE-B4E2-C1FC53FC88D0}" type="sibTrans" cxnId="{B4C53A35-CEFB-4E8E-B85B-C55C29355BAF}">
      <dgm:prSet/>
      <dgm:spPr/>
      <dgm:t>
        <a:bodyPr/>
        <a:lstStyle/>
        <a:p>
          <a:endParaRPr lang="tr-TR"/>
        </a:p>
      </dgm:t>
    </dgm:pt>
    <dgm:pt modelId="{07CB62EA-0857-4FC3-AA7B-56693278C5A6}">
      <dgm:prSet phldrT="[Metin]"/>
      <dgm:spPr/>
      <dgm:t>
        <a:bodyPr/>
        <a:lstStyle/>
        <a:p>
          <a:r>
            <a:rPr lang="tr-TR" dirty="0" smtClean="0"/>
            <a:t>soru</a:t>
          </a:r>
          <a:endParaRPr lang="tr-TR" dirty="0"/>
        </a:p>
      </dgm:t>
    </dgm:pt>
    <dgm:pt modelId="{7EA8ADD2-6699-4F56-BE30-1EB5C619669E}" type="parTrans" cxnId="{07525D15-5DF3-4F6C-9377-CCF37BE90D7C}">
      <dgm:prSet/>
      <dgm:spPr/>
      <dgm:t>
        <a:bodyPr/>
        <a:lstStyle/>
        <a:p>
          <a:endParaRPr lang="tr-TR"/>
        </a:p>
      </dgm:t>
    </dgm:pt>
    <dgm:pt modelId="{ABB84F9D-AAC2-4FD3-8ECF-98719D268E75}" type="sibTrans" cxnId="{07525D15-5DF3-4F6C-9377-CCF37BE90D7C}">
      <dgm:prSet/>
      <dgm:spPr/>
      <dgm:t>
        <a:bodyPr/>
        <a:lstStyle/>
        <a:p>
          <a:endParaRPr lang="tr-TR"/>
        </a:p>
      </dgm:t>
    </dgm:pt>
    <dgm:pt modelId="{F54B2BDC-A2DB-46F5-A66A-E26B85189E7F}">
      <dgm:prSet phldrT="[Metin]"/>
      <dgm:spPr/>
      <dgm:t>
        <a:bodyPr/>
        <a:lstStyle/>
        <a:p>
          <a:r>
            <a:rPr lang="tr-TR" dirty="0" err="1" smtClean="0"/>
            <a:t>where</a:t>
          </a:r>
          <a:endParaRPr lang="tr-TR" dirty="0"/>
        </a:p>
      </dgm:t>
    </dgm:pt>
    <dgm:pt modelId="{0CAFC623-967D-4D92-A374-D3DFA0409661}" type="parTrans" cxnId="{76731FF3-E9D9-4489-AA0A-2E6E06F4A506}">
      <dgm:prSet/>
      <dgm:spPr/>
      <dgm:t>
        <a:bodyPr/>
        <a:lstStyle/>
        <a:p>
          <a:endParaRPr lang="tr-TR"/>
        </a:p>
      </dgm:t>
    </dgm:pt>
    <dgm:pt modelId="{208247EC-819F-436B-96B8-A1401B5C9B07}" type="sibTrans" cxnId="{76731FF3-E9D9-4489-AA0A-2E6E06F4A506}">
      <dgm:prSet/>
      <dgm:spPr/>
      <dgm:t>
        <a:bodyPr/>
        <a:lstStyle/>
        <a:p>
          <a:endParaRPr lang="tr-TR"/>
        </a:p>
      </dgm:t>
    </dgm:pt>
    <dgm:pt modelId="{D817F917-B755-41A4-8F4D-BA8FB112B23B}">
      <dgm:prSet phldrT="[Metin]"/>
      <dgm:spPr/>
      <dgm:t>
        <a:bodyPr/>
        <a:lstStyle/>
        <a:p>
          <a:r>
            <a:rPr lang="tr-TR" dirty="0" err="1" smtClean="0"/>
            <a:t>who</a:t>
          </a:r>
          <a:endParaRPr lang="tr-TR" dirty="0"/>
        </a:p>
      </dgm:t>
    </dgm:pt>
    <dgm:pt modelId="{87FAC520-7C9F-4A13-91A6-82D44BC30065}" type="parTrans" cxnId="{C84571F5-6CBA-4C9D-B45E-9AE1903150CB}">
      <dgm:prSet/>
      <dgm:spPr/>
      <dgm:t>
        <a:bodyPr/>
        <a:lstStyle/>
        <a:p>
          <a:endParaRPr lang="tr-TR"/>
        </a:p>
      </dgm:t>
    </dgm:pt>
    <dgm:pt modelId="{1C890B6F-E329-41DA-85F8-69ABCBA94969}" type="sibTrans" cxnId="{C84571F5-6CBA-4C9D-B45E-9AE1903150CB}">
      <dgm:prSet/>
      <dgm:spPr/>
      <dgm:t>
        <a:bodyPr/>
        <a:lstStyle/>
        <a:p>
          <a:endParaRPr lang="tr-TR"/>
        </a:p>
      </dgm:t>
    </dgm:pt>
    <dgm:pt modelId="{FB115763-1210-4534-A587-2E9E02AC2669}">
      <dgm:prSet phldrT="[Metin]"/>
      <dgm:spPr/>
      <dgm:t>
        <a:bodyPr/>
        <a:lstStyle/>
        <a:p>
          <a:r>
            <a:rPr lang="tr-TR" dirty="0" smtClean="0"/>
            <a:t>kalıpları</a:t>
          </a:r>
          <a:endParaRPr lang="tr-TR" dirty="0"/>
        </a:p>
      </dgm:t>
    </dgm:pt>
    <dgm:pt modelId="{007FFD00-F2A2-449B-8679-E2B413DC88B5}" type="parTrans" cxnId="{29332CC0-B959-4418-810F-1CE7F1252A1B}">
      <dgm:prSet/>
      <dgm:spPr/>
      <dgm:t>
        <a:bodyPr/>
        <a:lstStyle/>
        <a:p>
          <a:endParaRPr lang="tr-TR"/>
        </a:p>
      </dgm:t>
    </dgm:pt>
    <dgm:pt modelId="{DC9E3599-6C58-42D6-BE21-D5D296E1BEEB}" type="sibTrans" cxnId="{29332CC0-B959-4418-810F-1CE7F1252A1B}">
      <dgm:prSet/>
      <dgm:spPr/>
      <dgm:t>
        <a:bodyPr/>
        <a:lstStyle/>
        <a:p>
          <a:endParaRPr lang="tr-TR"/>
        </a:p>
      </dgm:t>
    </dgm:pt>
    <dgm:pt modelId="{2C5F8984-48FB-46B3-930C-B10397CD5514}">
      <dgm:prSet phldrT="[Metin]"/>
      <dgm:spPr/>
      <dgm:t>
        <a:bodyPr/>
        <a:lstStyle/>
        <a:p>
          <a:r>
            <a:rPr lang="tr-TR" dirty="0" err="1" smtClean="0"/>
            <a:t>why</a:t>
          </a:r>
          <a:endParaRPr lang="tr-TR" dirty="0"/>
        </a:p>
      </dgm:t>
    </dgm:pt>
    <dgm:pt modelId="{830D4A21-6703-4F05-9680-8FFCF47E1ED4}" type="parTrans" cxnId="{61DE61CE-621A-4846-8C78-67B7FB67479F}">
      <dgm:prSet/>
      <dgm:spPr/>
      <dgm:t>
        <a:bodyPr/>
        <a:lstStyle/>
        <a:p>
          <a:endParaRPr lang="tr-TR"/>
        </a:p>
      </dgm:t>
    </dgm:pt>
    <dgm:pt modelId="{3E7682F7-97A8-432D-8E16-2118A249D84A}" type="sibTrans" cxnId="{61DE61CE-621A-4846-8C78-67B7FB67479F}">
      <dgm:prSet/>
      <dgm:spPr/>
      <dgm:t>
        <a:bodyPr/>
        <a:lstStyle/>
        <a:p>
          <a:endParaRPr lang="tr-TR"/>
        </a:p>
      </dgm:t>
    </dgm:pt>
    <dgm:pt modelId="{CEDB530C-E06E-4902-B25D-045D0BFEEFC4}">
      <dgm:prSet phldrT="[Metin]"/>
      <dgm:spPr/>
      <dgm:t>
        <a:bodyPr/>
        <a:lstStyle/>
        <a:p>
          <a:r>
            <a:rPr lang="tr-TR" dirty="0" err="1" smtClean="0"/>
            <a:t>what</a:t>
          </a:r>
          <a:endParaRPr lang="tr-TR" dirty="0"/>
        </a:p>
      </dgm:t>
    </dgm:pt>
    <dgm:pt modelId="{CEDE67E6-EDA7-4667-8BE5-1432D65BAE8C}" type="parTrans" cxnId="{D19DBF2E-82BC-4FC0-A40E-8EE1365C9180}">
      <dgm:prSet/>
      <dgm:spPr/>
      <dgm:t>
        <a:bodyPr/>
        <a:lstStyle/>
        <a:p>
          <a:endParaRPr lang="tr-TR"/>
        </a:p>
      </dgm:t>
    </dgm:pt>
    <dgm:pt modelId="{332054DA-2F5E-44AE-9CC6-831D4FD0C3CB}" type="sibTrans" cxnId="{D19DBF2E-82BC-4FC0-A40E-8EE1365C9180}">
      <dgm:prSet/>
      <dgm:spPr/>
      <dgm:t>
        <a:bodyPr/>
        <a:lstStyle/>
        <a:p>
          <a:endParaRPr lang="tr-TR"/>
        </a:p>
      </dgm:t>
    </dgm:pt>
    <dgm:pt modelId="{AFF31AD4-D89F-4429-B8A7-FBA95A1987B0}" type="pres">
      <dgm:prSet presAssocID="{2C36C989-57AE-4143-9C3B-CE7D5ABFD08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BCDDEDD-4ACA-4D5E-B144-D574C3766A40}" type="pres">
      <dgm:prSet presAssocID="{996E6E80-0173-4C1F-BB97-B0B566FA92A5}" presName="compNode" presStyleCnt="0"/>
      <dgm:spPr/>
    </dgm:pt>
    <dgm:pt modelId="{FD1B6675-BF8E-4133-AA1E-BB56922E3BE7}" type="pres">
      <dgm:prSet presAssocID="{996E6E80-0173-4C1F-BB97-B0B566FA92A5}" presName="aNode" presStyleLbl="bgShp" presStyleIdx="0" presStyleCnt="3"/>
      <dgm:spPr/>
      <dgm:t>
        <a:bodyPr/>
        <a:lstStyle/>
        <a:p>
          <a:endParaRPr lang="tr-TR"/>
        </a:p>
      </dgm:t>
    </dgm:pt>
    <dgm:pt modelId="{646F7195-AA6B-4067-BB32-205D8C299964}" type="pres">
      <dgm:prSet presAssocID="{996E6E80-0173-4C1F-BB97-B0B566FA92A5}" presName="textNode" presStyleLbl="bgShp" presStyleIdx="0" presStyleCnt="3"/>
      <dgm:spPr/>
      <dgm:t>
        <a:bodyPr/>
        <a:lstStyle/>
        <a:p>
          <a:endParaRPr lang="tr-TR"/>
        </a:p>
      </dgm:t>
    </dgm:pt>
    <dgm:pt modelId="{E8DC4003-8298-40B3-B15B-1E39A8D4BA8D}" type="pres">
      <dgm:prSet presAssocID="{996E6E80-0173-4C1F-BB97-B0B566FA92A5}" presName="compChildNode" presStyleCnt="0"/>
      <dgm:spPr/>
    </dgm:pt>
    <dgm:pt modelId="{A5327CA8-3E3E-4947-BD1E-E56300F5E657}" type="pres">
      <dgm:prSet presAssocID="{996E6E80-0173-4C1F-BB97-B0B566FA92A5}" presName="theInnerList" presStyleCnt="0"/>
      <dgm:spPr/>
    </dgm:pt>
    <dgm:pt modelId="{60750CD0-DD94-40C1-895D-DF770B970CB6}" type="pres">
      <dgm:prSet presAssocID="{142FC01D-EE7D-476A-BC0C-CF223949BE45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0F3B1CB-10A1-49DB-9F86-DDC593FE34BB}" type="pres">
      <dgm:prSet presAssocID="{142FC01D-EE7D-476A-BC0C-CF223949BE45}" presName="aSpace2" presStyleCnt="0"/>
      <dgm:spPr/>
    </dgm:pt>
    <dgm:pt modelId="{5C3DB72C-125F-4C7E-BD1F-AFC37C33918A}" type="pres">
      <dgm:prSet presAssocID="{DA12B3DA-3947-4A5A-ABBE-F44999E07189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794D0F3-1973-40DB-9CAB-E23FCD78683E}" type="pres">
      <dgm:prSet presAssocID="{996E6E80-0173-4C1F-BB97-B0B566FA92A5}" presName="aSpace" presStyleCnt="0"/>
      <dgm:spPr/>
    </dgm:pt>
    <dgm:pt modelId="{E1B20949-0DD9-47A2-BFAD-CAE6DFF7A597}" type="pres">
      <dgm:prSet presAssocID="{07CB62EA-0857-4FC3-AA7B-56693278C5A6}" presName="compNode" presStyleCnt="0"/>
      <dgm:spPr/>
    </dgm:pt>
    <dgm:pt modelId="{1ABD6859-6DDD-47B5-894B-A6370E9FC801}" type="pres">
      <dgm:prSet presAssocID="{07CB62EA-0857-4FC3-AA7B-56693278C5A6}" presName="aNode" presStyleLbl="bgShp" presStyleIdx="1" presStyleCnt="3"/>
      <dgm:spPr/>
      <dgm:t>
        <a:bodyPr/>
        <a:lstStyle/>
        <a:p>
          <a:endParaRPr lang="tr-TR"/>
        </a:p>
      </dgm:t>
    </dgm:pt>
    <dgm:pt modelId="{6716C9C8-3B9A-466B-8468-948F27B83520}" type="pres">
      <dgm:prSet presAssocID="{07CB62EA-0857-4FC3-AA7B-56693278C5A6}" presName="textNode" presStyleLbl="bgShp" presStyleIdx="1" presStyleCnt="3"/>
      <dgm:spPr/>
      <dgm:t>
        <a:bodyPr/>
        <a:lstStyle/>
        <a:p>
          <a:endParaRPr lang="tr-TR"/>
        </a:p>
      </dgm:t>
    </dgm:pt>
    <dgm:pt modelId="{4873A9AD-0F67-4C0C-A868-9F966142C098}" type="pres">
      <dgm:prSet presAssocID="{07CB62EA-0857-4FC3-AA7B-56693278C5A6}" presName="compChildNode" presStyleCnt="0"/>
      <dgm:spPr/>
    </dgm:pt>
    <dgm:pt modelId="{A55F4634-9182-439D-AC88-C24F06C3CC03}" type="pres">
      <dgm:prSet presAssocID="{07CB62EA-0857-4FC3-AA7B-56693278C5A6}" presName="theInnerList" presStyleCnt="0"/>
      <dgm:spPr/>
    </dgm:pt>
    <dgm:pt modelId="{B3CF1713-7B70-40DF-B19E-4FA79A01CD9E}" type="pres">
      <dgm:prSet presAssocID="{F54B2BDC-A2DB-46F5-A66A-E26B85189E7F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19CCCDA-4E19-4878-9425-0F408917734A}" type="pres">
      <dgm:prSet presAssocID="{F54B2BDC-A2DB-46F5-A66A-E26B85189E7F}" presName="aSpace2" presStyleCnt="0"/>
      <dgm:spPr/>
    </dgm:pt>
    <dgm:pt modelId="{699C1384-AB5A-4003-B7F5-EB09042807B2}" type="pres">
      <dgm:prSet presAssocID="{D817F917-B755-41A4-8F4D-BA8FB112B23B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6F5BC42-C07D-4A40-BC56-767EB83F727E}" type="pres">
      <dgm:prSet presAssocID="{07CB62EA-0857-4FC3-AA7B-56693278C5A6}" presName="aSpace" presStyleCnt="0"/>
      <dgm:spPr/>
    </dgm:pt>
    <dgm:pt modelId="{7D1AAE84-4874-40D6-8054-6A86C99BD80C}" type="pres">
      <dgm:prSet presAssocID="{FB115763-1210-4534-A587-2E9E02AC2669}" presName="compNode" presStyleCnt="0"/>
      <dgm:spPr/>
    </dgm:pt>
    <dgm:pt modelId="{4FB425CF-94CE-4806-BAE9-BEE6197C4E82}" type="pres">
      <dgm:prSet presAssocID="{FB115763-1210-4534-A587-2E9E02AC2669}" presName="aNode" presStyleLbl="bgShp" presStyleIdx="2" presStyleCnt="3"/>
      <dgm:spPr/>
      <dgm:t>
        <a:bodyPr/>
        <a:lstStyle/>
        <a:p>
          <a:endParaRPr lang="tr-TR"/>
        </a:p>
      </dgm:t>
    </dgm:pt>
    <dgm:pt modelId="{119B7CAD-2387-41FA-A864-58299BEC99C4}" type="pres">
      <dgm:prSet presAssocID="{FB115763-1210-4534-A587-2E9E02AC2669}" presName="textNode" presStyleLbl="bgShp" presStyleIdx="2" presStyleCnt="3"/>
      <dgm:spPr/>
      <dgm:t>
        <a:bodyPr/>
        <a:lstStyle/>
        <a:p>
          <a:endParaRPr lang="tr-TR"/>
        </a:p>
      </dgm:t>
    </dgm:pt>
    <dgm:pt modelId="{02E584C0-0897-40BB-A862-0AB874371440}" type="pres">
      <dgm:prSet presAssocID="{FB115763-1210-4534-A587-2E9E02AC2669}" presName="compChildNode" presStyleCnt="0"/>
      <dgm:spPr/>
    </dgm:pt>
    <dgm:pt modelId="{593A3458-DEB9-4420-BB49-3EE15A116526}" type="pres">
      <dgm:prSet presAssocID="{FB115763-1210-4534-A587-2E9E02AC2669}" presName="theInnerList" presStyleCnt="0"/>
      <dgm:spPr/>
    </dgm:pt>
    <dgm:pt modelId="{8A77B209-2C6E-4682-8EA7-350284510CF0}" type="pres">
      <dgm:prSet presAssocID="{2C5F8984-48FB-46B3-930C-B10397CD5514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C4BD7A0-9091-4822-B192-93A4A6DF6AE3}" type="pres">
      <dgm:prSet presAssocID="{2C5F8984-48FB-46B3-930C-B10397CD5514}" presName="aSpace2" presStyleCnt="0"/>
      <dgm:spPr/>
    </dgm:pt>
    <dgm:pt modelId="{6EA1B3B3-655E-4939-857E-A5DAA0ADCA99}" type="pres">
      <dgm:prSet presAssocID="{CEDB530C-E06E-4902-B25D-045D0BFEEFC4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1DE61CE-621A-4846-8C78-67B7FB67479F}" srcId="{FB115763-1210-4534-A587-2E9E02AC2669}" destId="{2C5F8984-48FB-46B3-930C-B10397CD5514}" srcOrd="0" destOrd="0" parTransId="{830D4A21-6703-4F05-9680-8FFCF47E1ED4}" sibTransId="{3E7682F7-97A8-432D-8E16-2118A249D84A}"/>
    <dgm:cxn modelId="{09C26547-5696-4E71-AA2C-4F564B769B5F}" type="presOf" srcId="{F54B2BDC-A2DB-46F5-A66A-E26B85189E7F}" destId="{B3CF1713-7B70-40DF-B19E-4FA79A01CD9E}" srcOrd="0" destOrd="0" presId="urn:microsoft.com/office/officeart/2005/8/layout/lProcess2"/>
    <dgm:cxn modelId="{0BFB8FC6-5DF4-449B-BDB8-FD4A2F84D0AC}" type="presOf" srcId="{CEDB530C-E06E-4902-B25D-045D0BFEEFC4}" destId="{6EA1B3B3-655E-4939-857E-A5DAA0ADCA99}" srcOrd="0" destOrd="0" presId="urn:microsoft.com/office/officeart/2005/8/layout/lProcess2"/>
    <dgm:cxn modelId="{89E4BCFD-32A7-43B7-BDB0-C95FD073D765}" type="presOf" srcId="{2C5F8984-48FB-46B3-930C-B10397CD5514}" destId="{8A77B209-2C6E-4682-8EA7-350284510CF0}" srcOrd="0" destOrd="0" presId="urn:microsoft.com/office/officeart/2005/8/layout/lProcess2"/>
    <dgm:cxn modelId="{EFD3CA52-79B5-4EE3-8AFC-9A5F62068779}" type="presOf" srcId="{FB115763-1210-4534-A587-2E9E02AC2669}" destId="{119B7CAD-2387-41FA-A864-58299BEC99C4}" srcOrd="1" destOrd="0" presId="urn:microsoft.com/office/officeart/2005/8/layout/lProcess2"/>
    <dgm:cxn modelId="{DEF92F8F-07C8-42F3-91A5-9D47F50ABACC}" type="presOf" srcId="{07CB62EA-0857-4FC3-AA7B-56693278C5A6}" destId="{6716C9C8-3B9A-466B-8468-948F27B83520}" srcOrd="1" destOrd="0" presId="urn:microsoft.com/office/officeart/2005/8/layout/lProcess2"/>
    <dgm:cxn modelId="{81855FA4-B1B4-4047-A405-D8292EC12496}" type="presOf" srcId="{996E6E80-0173-4C1F-BB97-B0B566FA92A5}" destId="{646F7195-AA6B-4067-BB32-205D8C299964}" srcOrd="1" destOrd="0" presId="urn:microsoft.com/office/officeart/2005/8/layout/lProcess2"/>
    <dgm:cxn modelId="{146139CA-922F-426B-B5F6-CE6E9F6EFBFF}" type="presOf" srcId="{996E6E80-0173-4C1F-BB97-B0B566FA92A5}" destId="{FD1B6675-BF8E-4133-AA1E-BB56922E3BE7}" srcOrd="0" destOrd="0" presId="urn:microsoft.com/office/officeart/2005/8/layout/lProcess2"/>
    <dgm:cxn modelId="{29332CC0-B959-4418-810F-1CE7F1252A1B}" srcId="{2C36C989-57AE-4143-9C3B-CE7D5ABFD08F}" destId="{FB115763-1210-4534-A587-2E9E02AC2669}" srcOrd="2" destOrd="0" parTransId="{007FFD00-F2A2-449B-8679-E2B413DC88B5}" sibTransId="{DC9E3599-6C58-42D6-BE21-D5D296E1BEEB}"/>
    <dgm:cxn modelId="{8AFE1E46-F5E8-45AA-947D-F5A5113426CD}" type="presOf" srcId="{142FC01D-EE7D-476A-BC0C-CF223949BE45}" destId="{60750CD0-DD94-40C1-895D-DF770B970CB6}" srcOrd="0" destOrd="0" presId="urn:microsoft.com/office/officeart/2005/8/layout/lProcess2"/>
    <dgm:cxn modelId="{76731FF3-E9D9-4489-AA0A-2E6E06F4A506}" srcId="{07CB62EA-0857-4FC3-AA7B-56693278C5A6}" destId="{F54B2BDC-A2DB-46F5-A66A-E26B85189E7F}" srcOrd="0" destOrd="0" parTransId="{0CAFC623-967D-4D92-A374-D3DFA0409661}" sibTransId="{208247EC-819F-436B-96B8-A1401B5C9B07}"/>
    <dgm:cxn modelId="{4477588F-CF2A-43FD-9199-12B857A1C81F}" type="presOf" srcId="{2C36C989-57AE-4143-9C3B-CE7D5ABFD08F}" destId="{AFF31AD4-D89F-4429-B8A7-FBA95A1987B0}" srcOrd="0" destOrd="0" presId="urn:microsoft.com/office/officeart/2005/8/layout/lProcess2"/>
    <dgm:cxn modelId="{555032D8-D828-462E-8704-93C60D89B258}" srcId="{996E6E80-0173-4C1F-BB97-B0B566FA92A5}" destId="{142FC01D-EE7D-476A-BC0C-CF223949BE45}" srcOrd="0" destOrd="0" parTransId="{2284BD42-7B99-4148-9C03-8DA0A82E6970}" sibTransId="{7B4A1E14-0052-47FB-B5CB-963FA9E68FA9}"/>
    <dgm:cxn modelId="{9E09211E-7B98-47CA-A73C-D84626F246CD}" type="presOf" srcId="{FB115763-1210-4534-A587-2E9E02AC2669}" destId="{4FB425CF-94CE-4806-BAE9-BEE6197C4E82}" srcOrd="0" destOrd="0" presId="urn:microsoft.com/office/officeart/2005/8/layout/lProcess2"/>
    <dgm:cxn modelId="{0F522ACE-EB89-45D3-883C-55F909CA7FC4}" srcId="{2C36C989-57AE-4143-9C3B-CE7D5ABFD08F}" destId="{996E6E80-0173-4C1F-BB97-B0B566FA92A5}" srcOrd="0" destOrd="0" parTransId="{673FA6A2-409A-43DB-9481-89BEA3F4DBD8}" sibTransId="{0A2C2E5E-6F8D-41BB-90EE-51C3A9C37A7E}"/>
    <dgm:cxn modelId="{75E6D13F-15F9-4E81-B1D4-078AB7F66A43}" type="presOf" srcId="{D817F917-B755-41A4-8F4D-BA8FB112B23B}" destId="{699C1384-AB5A-4003-B7F5-EB09042807B2}" srcOrd="0" destOrd="0" presId="urn:microsoft.com/office/officeart/2005/8/layout/lProcess2"/>
    <dgm:cxn modelId="{A996833F-0513-4890-8A05-3CAD048F6BC6}" type="presOf" srcId="{07CB62EA-0857-4FC3-AA7B-56693278C5A6}" destId="{1ABD6859-6DDD-47B5-894B-A6370E9FC801}" srcOrd="0" destOrd="0" presId="urn:microsoft.com/office/officeart/2005/8/layout/lProcess2"/>
    <dgm:cxn modelId="{2B34A01E-8EC5-4047-A78F-2B3EBC6A6132}" type="presOf" srcId="{DA12B3DA-3947-4A5A-ABBE-F44999E07189}" destId="{5C3DB72C-125F-4C7E-BD1F-AFC37C33918A}" srcOrd="0" destOrd="0" presId="urn:microsoft.com/office/officeart/2005/8/layout/lProcess2"/>
    <dgm:cxn modelId="{C84571F5-6CBA-4C9D-B45E-9AE1903150CB}" srcId="{07CB62EA-0857-4FC3-AA7B-56693278C5A6}" destId="{D817F917-B755-41A4-8F4D-BA8FB112B23B}" srcOrd="1" destOrd="0" parTransId="{87FAC520-7C9F-4A13-91A6-82D44BC30065}" sibTransId="{1C890B6F-E329-41DA-85F8-69ABCBA94969}"/>
    <dgm:cxn modelId="{D19DBF2E-82BC-4FC0-A40E-8EE1365C9180}" srcId="{FB115763-1210-4534-A587-2E9E02AC2669}" destId="{CEDB530C-E06E-4902-B25D-045D0BFEEFC4}" srcOrd="1" destOrd="0" parTransId="{CEDE67E6-EDA7-4667-8BE5-1432D65BAE8C}" sibTransId="{332054DA-2F5E-44AE-9CC6-831D4FD0C3CB}"/>
    <dgm:cxn modelId="{B4C53A35-CEFB-4E8E-B85B-C55C29355BAF}" srcId="{996E6E80-0173-4C1F-BB97-B0B566FA92A5}" destId="{DA12B3DA-3947-4A5A-ABBE-F44999E07189}" srcOrd="1" destOrd="0" parTransId="{B5666DB1-FA51-412D-9351-31F84B7FD539}" sibTransId="{B60B3711-A1E3-4EAE-B4E2-C1FC53FC88D0}"/>
    <dgm:cxn modelId="{07525D15-5DF3-4F6C-9377-CCF37BE90D7C}" srcId="{2C36C989-57AE-4143-9C3B-CE7D5ABFD08F}" destId="{07CB62EA-0857-4FC3-AA7B-56693278C5A6}" srcOrd="1" destOrd="0" parTransId="{7EA8ADD2-6699-4F56-BE30-1EB5C619669E}" sibTransId="{ABB84F9D-AAC2-4FD3-8ECF-98719D268E75}"/>
    <dgm:cxn modelId="{9FD36F83-8530-4EA9-8EF4-DE820CADC8D1}" type="presParOf" srcId="{AFF31AD4-D89F-4429-B8A7-FBA95A1987B0}" destId="{CBCDDEDD-4ACA-4D5E-B144-D574C3766A40}" srcOrd="0" destOrd="0" presId="urn:microsoft.com/office/officeart/2005/8/layout/lProcess2"/>
    <dgm:cxn modelId="{8349313B-3AF3-4588-8B4C-40446298754E}" type="presParOf" srcId="{CBCDDEDD-4ACA-4D5E-B144-D574C3766A40}" destId="{FD1B6675-BF8E-4133-AA1E-BB56922E3BE7}" srcOrd="0" destOrd="0" presId="urn:microsoft.com/office/officeart/2005/8/layout/lProcess2"/>
    <dgm:cxn modelId="{B49C43C6-147D-4CD8-B392-912A38172F8C}" type="presParOf" srcId="{CBCDDEDD-4ACA-4D5E-B144-D574C3766A40}" destId="{646F7195-AA6B-4067-BB32-205D8C299964}" srcOrd="1" destOrd="0" presId="urn:microsoft.com/office/officeart/2005/8/layout/lProcess2"/>
    <dgm:cxn modelId="{2797BA1E-08FB-4F10-9221-6A918970AD22}" type="presParOf" srcId="{CBCDDEDD-4ACA-4D5E-B144-D574C3766A40}" destId="{E8DC4003-8298-40B3-B15B-1E39A8D4BA8D}" srcOrd="2" destOrd="0" presId="urn:microsoft.com/office/officeart/2005/8/layout/lProcess2"/>
    <dgm:cxn modelId="{3FD13483-2041-4C91-8658-EDEA03C4156D}" type="presParOf" srcId="{E8DC4003-8298-40B3-B15B-1E39A8D4BA8D}" destId="{A5327CA8-3E3E-4947-BD1E-E56300F5E657}" srcOrd="0" destOrd="0" presId="urn:microsoft.com/office/officeart/2005/8/layout/lProcess2"/>
    <dgm:cxn modelId="{C0D9BC13-9EC1-4D58-8DED-C31E7674EA21}" type="presParOf" srcId="{A5327CA8-3E3E-4947-BD1E-E56300F5E657}" destId="{60750CD0-DD94-40C1-895D-DF770B970CB6}" srcOrd="0" destOrd="0" presId="urn:microsoft.com/office/officeart/2005/8/layout/lProcess2"/>
    <dgm:cxn modelId="{25F604AD-D7AE-4FC3-AC18-31DDEF315C44}" type="presParOf" srcId="{A5327CA8-3E3E-4947-BD1E-E56300F5E657}" destId="{70F3B1CB-10A1-49DB-9F86-DDC593FE34BB}" srcOrd="1" destOrd="0" presId="urn:microsoft.com/office/officeart/2005/8/layout/lProcess2"/>
    <dgm:cxn modelId="{9B88FE9C-8779-447D-A2BA-F188A17BA953}" type="presParOf" srcId="{A5327CA8-3E3E-4947-BD1E-E56300F5E657}" destId="{5C3DB72C-125F-4C7E-BD1F-AFC37C33918A}" srcOrd="2" destOrd="0" presId="urn:microsoft.com/office/officeart/2005/8/layout/lProcess2"/>
    <dgm:cxn modelId="{6997DF0F-A2A9-433C-B694-91F348CAE927}" type="presParOf" srcId="{AFF31AD4-D89F-4429-B8A7-FBA95A1987B0}" destId="{8794D0F3-1973-40DB-9CAB-E23FCD78683E}" srcOrd="1" destOrd="0" presId="urn:microsoft.com/office/officeart/2005/8/layout/lProcess2"/>
    <dgm:cxn modelId="{FA9D6E88-2E54-43CE-879D-3C355B1C1062}" type="presParOf" srcId="{AFF31AD4-D89F-4429-B8A7-FBA95A1987B0}" destId="{E1B20949-0DD9-47A2-BFAD-CAE6DFF7A597}" srcOrd="2" destOrd="0" presId="urn:microsoft.com/office/officeart/2005/8/layout/lProcess2"/>
    <dgm:cxn modelId="{D41AB05C-B00A-41B8-92FF-34C3304B27FB}" type="presParOf" srcId="{E1B20949-0DD9-47A2-BFAD-CAE6DFF7A597}" destId="{1ABD6859-6DDD-47B5-894B-A6370E9FC801}" srcOrd="0" destOrd="0" presId="urn:microsoft.com/office/officeart/2005/8/layout/lProcess2"/>
    <dgm:cxn modelId="{67DFEEF0-7D6A-46BF-9538-4E084DF28415}" type="presParOf" srcId="{E1B20949-0DD9-47A2-BFAD-CAE6DFF7A597}" destId="{6716C9C8-3B9A-466B-8468-948F27B83520}" srcOrd="1" destOrd="0" presId="urn:microsoft.com/office/officeart/2005/8/layout/lProcess2"/>
    <dgm:cxn modelId="{12132CA7-B070-4DAF-A515-B69BEDC8AC3D}" type="presParOf" srcId="{E1B20949-0DD9-47A2-BFAD-CAE6DFF7A597}" destId="{4873A9AD-0F67-4C0C-A868-9F966142C098}" srcOrd="2" destOrd="0" presId="urn:microsoft.com/office/officeart/2005/8/layout/lProcess2"/>
    <dgm:cxn modelId="{365A9C6F-C3F4-49A7-846C-2B47F229BFAE}" type="presParOf" srcId="{4873A9AD-0F67-4C0C-A868-9F966142C098}" destId="{A55F4634-9182-439D-AC88-C24F06C3CC03}" srcOrd="0" destOrd="0" presId="urn:microsoft.com/office/officeart/2005/8/layout/lProcess2"/>
    <dgm:cxn modelId="{E03B8674-E36B-462F-881C-ACD390400E08}" type="presParOf" srcId="{A55F4634-9182-439D-AC88-C24F06C3CC03}" destId="{B3CF1713-7B70-40DF-B19E-4FA79A01CD9E}" srcOrd="0" destOrd="0" presId="urn:microsoft.com/office/officeart/2005/8/layout/lProcess2"/>
    <dgm:cxn modelId="{1DB6BF59-8356-4E60-A17B-3D9439DAABEB}" type="presParOf" srcId="{A55F4634-9182-439D-AC88-C24F06C3CC03}" destId="{519CCCDA-4E19-4878-9425-0F408917734A}" srcOrd="1" destOrd="0" presId="urn:microsoft.com/office/officeart/2005/8/layout/lProcess2"/>
    <dgm:cxn modelId="{5828E91B-C575-4B82-A174-E6841058051F}" type="presParOf" srcId="{A55F4634-9182-439D-AC88-C24F06C3CC03}" destId="{699C1384-AB5A-4003-B7F5-EB09042807B2}" srcOrd="2" destOrd="0" presId="urn:microsoft.com/office/officeart/2005/8/layout/lProcess2"/>
    <dgm:cxn modelId="{3979B081-A7CD-40CE-BFC1-F2A0FD507B2F}" type="presParOf" srcId="{AFF31AD4-D89F-4429-B8A7-FBA95A1987B0}" destId="{86F5BC42-C07D-4A40-BC56-767EB83F727E}" srcOrd="3" destOrd="0" presId="urn:microsoft.com/office/officeart/2005/8/layout/lProcess2"/>
    <dgm:cxn modelId="{A449039E-3EA4-42E5-BB6F-B7F211A61DF5}" type="presParOf" srcId="{AFF31AD4-D89F-4429-B8A7-FBA95A1987B0}" destId="{7D1AAE84-4874-40D6-8054-6A86C99BD80C}" srcOrd="4" destOrd="0" presId="urn:microsoft.com/office/officeart/2005/8/layout/lProcess2"/>
    <dgm:cxn modelId="{8121918F-9BDE-46E6-9578-D9A59E815264}" type="presParOf" srcId="{7D1AAE84-4874-40D6-8054-6A86C99BD80C}" destId="{4FB425CF-94CE-4806-BAE9-BEE6197C4E82}" srcOrd="0" destOrd="0" presId="urn:microsoft.com/office/officeart/2005/8/layout/lProcess2"/>
    <dgm:cxn modelId="{47A7EC9C-CA40-4E27-B3E1-400629FE2045}" type="presParOf" srcId="{7D1AAE84-4874-40D6-8054-6A86C99BD80C}" destId="{119B7CAD-2387-41FA-A864-58299BEC99C4}" srcOrd="1" destOrd="0" presId="urn:microsoft.com/office/officeart/2005/8/layout/lProcess2"/>
    <dgm:cxn modelId="{269FB9F2-5357-4ADF-BB66-583CC239BDE7}" type="presParOf" srcId="{7D1AAE84-4874-40D6-8054-6A86C99BD80C}" destId="{02E584C0-0897-40BB-A862-0AB874371440}" srcOrd="2" destOrd="0" presId="urn:microsoft.com/office/officeart/2005/8/layout/lProcess2"/>
    <dgm:cxn modelId="{0495A7DB-5549-44C9-9112-EB2B1E912B2E}" type="presParOf" srcId="{02E584C0-0897-40BB-A862-0AB874371440}" destId="{593A3458-DEB9-4420-BB49-3EE15A116526}" srcOrd="0" destOrd="0" presId="urn:microsoft.com/office/officeart/2005/8/layout/lProcess2"/>
    <dgm:cxn modelId="{6A45B656-737E-42CE-ABDF-5FA7F603E6CA}" type="presParOf" srcId="{593A3458-DEB9-4420-BB49-3EE15A116526}" destId="{8A77B209-2C6E-4682-8EA7-350284510CF0}" srcOrd="0" destOrd="0" presId="urn:microsoft.com/office/officeart/2005/8/layout/lProcess2"/>
    <dgm:cxn modelId="{A5D156DF-FFBD-4F9D-9B58-739C48A01C84}" type="presParOf" srcId="{593A3458-DEB9-4420-BB49-3EE15A116526}" destId="{0C4BD7A0-9091-4822-B192-93A4A6DF6AE3}" srcOrd="1" destOrd="0" presId="urn:microsoft.com/office/officeart/2005/8/layout/lProcess2"/>
    <dgm:cxn modelId="{3CA7B3F6-9EAE-4AA8-9234-34F01FBAD74F}" type="presParOf" srcId="{593A3458-DEB9-4420-BB49-3EE15A116526}" destId="{6EA1B3B3-655E-4939-857E-A5DAA0ADCA99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ED2660-2C95-47B4-A01F-D00D9BFE47F0}" type="doc">
      <dgm:prSet loTypeId="urn:microsoft.com/office/officeart/2005/8/layout/hierarchy2" loCatId="hierarchy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ED68160-3F2F-46CC-899F-2E48733E7D6D}">
      <dgm:prSet phldrT="[Metin]"/>
      <dgm:spPr/>
      <dgm:t>
        <a:bodyPr/>
        <a:lstStyle/>
        <a:p>
          <a:r>
            <a:rPr lang="tr-TR" dirty="0" err="1" smtClean="0"/>
            <a:t>who</a:t>
          </a:r>
          <a:endParaRPr lang="tr-TR" dirty="0"/>
        </a:p>
      </dgm:t>
    </dgm:pt>
    <dgm:pt modelId="{A7C2EB88-D74C-45F6-81C1-9177733328F9}" type="parTrans" cxnId="{7619E10E-94F2-49EF-8EA4-C9161931912A}">
      <dgm:prSet/>
      <dgm:spPr/>
      <dgm:t>
        <a:bodyPr/>
        <a:lstStyle/>
        <a:p>
          <a:endParaRPr lang="tr-TR"/>
        </a:p>
      </dgm:t>
    </dgm:pt>
    <dgm:pt modelId="{ABAD20CB-8FED-4699-93ED-8C7CBC5D726B}" type="sibTrans" cxnId="{7619E10E-94F2-49EF-8EA4-C9161931912A}">
      <dgm:prSet/>
      <dgm:spPr/>
      <dgm:t>
        <a:bodyPr/>
        <a:lstStyle/>
        <a:p>
          <a:endParaRPr lang="tr-TR"/>
        </a:p>
      </dgm:t>
    </dgm:pt>
    <dgm:pt modelId="{F06A3C16-DFFD-48F8-B701-19BD1724A9AD}">
      <dgm:prSet phldrT="[Metin]"/>
      <dgm:spPr/>
      <dgm:t>
        <a:bodyPr/>
        <a:lstStyle/>
        <a:p>
          <a:r>
            <a:rPr lang="tr-TR" dirty="0" err="1" smtClean="0"/>
            <a:t>how</a:t>
          </a:r>
          <a:endParaRPr lang="tr-TR" dirty="0"/>
        </a:p>
      </dgm:t>
    </dgm:pt>
    <dgm:pt modelId="{567A400D-2308-4EB1-88A5-2358D7395DE8}" type="parTrans" cxnId="{F53D1FB4-8D93-476D-9C49-674A8BBAFB3E}">
      <dgm:prSet/>
      <dgm:spPr/>
      <dgm:t>
        <a:bodyPr/>
        <a:lstStyle/>
        <a:p>
          <a:endParaRPr lang="tr-TR"/>
        </a:p>
      </dgm:t>
    </dgm:pt>
    <dgm:pt modelId="{5F8AD881-0C4A-4864-A6BB-D428FCC48CA8}" type="sibTrans" cxnId="{F53D1FB4-8D93-476D-9C49-674A8BBAFB3E}">
      <dgm:prSet/>
      <dgm:spPr/>
      <dgm:t>
        <a:bodyPr/>
        <a:lstStyle/>
        <a:p>
          <a:endParaRPr lang="tr-TR"/>
        </a:p>
      </dgm:t>
    </dgm:pt>
    <dgm:pt modelId="{01BEDA00-771A-438B-BEA9-9EC68108998D}">
      <dgm:prSet phldrT="[Metin]"/>
      <dgm:spPr/>
      <dgm:t>
        <a:bodyPr/>
        <a:lstStyle/>
        <a:p>
          <a:r>
            <a:rPr lang="tr-TR" dirty="0" err="1" smtClean="0"/>
            <a:t>what</a:t>
          </a:r>
          <a:endParaRPr lang="tr-TR" dirty="0"/>
        </a:p>
      </dgm:t>
    </dgm:pt>
    <dgm:pt modelId="{845D32B1-26A3-4F86-B4F8-DFAB6FB58573}" type="parTrans" cxnId="{BDBB1C98-78E6-49F8-8E75-A96EB9B5367F}">
      <dgm:prSet/>
      <dgm:spPr/>
      <dgm:t>
        <a:bodyPr/>
        <a:lstStyle/>
        <a:p>
          <a:endParaRPr lang="tr-TR"/>
        </a:p>
      </dgm:t>
    </dgm:pt>
    <dgm:pt modelId="{90ECC519-56FF-412D-99FB-FA8D606F316C}" type="sibTrans" cxnId="{BDBB1C98-78E6-49F8-8E75-A96EB9B5367F}">
      <dgm:prSet/>
      <dgm:spPr/>
      <dgm:t>
        <a:bodyPr/>
        <a:lstStyle/>
        <a:p>
          <a:endParaRPr lang="tr-TR"/>
        </a:p>
      </dgm:t>
    </dgm:pt>
    <dgm:pt modelId="{ABFFFB11-BCEC-4206-9915-D77F09E5F817}">
      <dgm:prSet phldrT="[Metin]"/>
      <dgm:spPr/>
      <dgm:t>
        <a:bodyPr/>
        <a:lstStyle/>
        <a:p>
          <a:r>
            <a:rPr lang="tr-TR" dirty="0" err="1" smtClean="0"/>
            <a:t>when</a:t>
          </a:r>
          <a:endParaRPr lang="tr-TR" dirty="0"/>
        </a:p>
      </dgm:t>
    </dgm:pt>
    <dgm:pt modelId="{D9A350B2-E006-4976-BC63-C484548C88DE}" type="parTrans" cxnId="{FA741363-5FE3-4592-87D0-1E1259A14DD9}">
      <dgm:prSet/>
      <dgm:spPr/>
      <dgm:t>
        <a:bodyPr/>
        <a:lstStyle/>
        <a:p>
          <a:endParaRPr lang="tr-TR"/>
        </a:p>
      </dgm:t>
    </dgm:pt>
    <dgm:pt modelId="{A2A126AC-F4C0-4004-85F3-480F31728B5B}" type="sibTrans" cxnId="{FA741363-5FE3-4592-87D0-1E1259A14DD9}">
      <dgm:prSet/>
      <dgm:spPr/>
      <dgm:t>
        <a:bodyPr/>
        <a:lstStyle/>
        <a:p>
          <a:endParaRPr lang="tr-TR"/>
        </a:p>
      </dgm:t>
    </dgm:pt>
    <dgm:pt modelId="{92D02449-BE53-4FBD-8915-32989022B746}">
      <dgm:prSet phldrT="[Metin]"/>
      <dgm:spPr/>
      <dgm:t>
        <a:bodyPr/>
        <a:lstStyle/>
        <a:p>
          <a:r>
            <a:rPr lang="tr-TR" dirty="0" err="1" smtClean="0"/>
            <a:t>where</a:t>
          </a:r>
          <a:endParaRPr lang="tr-TR" dirty="0"/>
        </a:p>
      </dgm:t>
    </dgm:pt>
    <dgm:pt modelId="{85D52116-48D8-48B4-B5E6-33EC1EA3E5FC}" type="parTrans" cxnId="{BD80C951-4CA4-498F-A6B0-F284E5728D58}">
      <dgm:prSet/>
      <dgm:spPr/>
      <dgm:t>
        <a:bodyPr/>
        <a:lstStyle/>
        <a:p>
          <a:endParaRPr lang="tr-TR"/>
        </a:p>
      </dgm:t>
    </dgm:pt>
    <dgm:pt modelId="{A8B6BE71-8BD6-4B61-AECA-1628070583D4}" type="sibTrans" cxnId="{BD80C951-4CA4-498F-A6B0-F284E5728D58}">
      <dgm:prSet/>
      <dgm:spPr/>
      <dgm:t>
        <a:bodyPr/>
        <a:lstStyle/>
        <a:p>
          <a:endParaRPr lang="tr-TR"/>
        </a:p>
      </dgm:t>
    </dgm:pt>
    <dgm:pt modelId="{891B5936-C95F-46E7-8D2C-F727C61CEA0D}">
      <dgm:prSet phldrT="[Metin]"/>
      <dgm:spPr/>
      <dgm:t>
        <a:bodyPr/>
        <a:lstStyle/>
        <a:p>
          <a:r>
            <a:rPr lang="tr-TR" dirty="0" err="1" smtClean="0"/>
            <a:t>why</a:t>
          </a:r>
          <a:endParaRPr lang="tr-TR" dirty="0"/>
        </a:p>
      </dgm:t>
    </dgm:pt>
    <dgm:pt modelId="{22283C42-16E2-4588-A9C2-ECC251CC16B7}" type="parTrans" cxnId="{CA25FEC2-7310-450F-91B2-7A3AFB418FFD}">
      <dgm:prSet/>
      <dgm:spPr/>
      <dgm:t>
        <a:bodyPr/>
        <a:lstStyle/>
        <a:p>
          <a:endParaRPr lang="tr-TR"/>
        </a:p>
      </dgm:t>
    </dgm:pt>
    <dgm:pt modelId="{E0F6C6A2-ADE1-4372-8A5D-FCBF04571A1F}" type="sibTrans" cxnId="{CA25FEC2-7310-450F-91B2-7A3AFB418FFD}">
      <dgm:prSet/>
      <dgm:spPr/>
      <dgm:t>
        <a:bodyPr/>
        <a:lstStyle/>
        <a:p>
          <a:endParaRPr lang="tr-TR"/>
        </a:p>
      </dgm:t>
    </dgm:pt>
    <dgm:pt modelId="{15D5549C-E90B-4611-9C56-92B645D5145E}" type="pres">
      <dgm:prSet presAssocID="{9EED2660-2C95-47B4-A01F-D00D9BFE47F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769289A-E8CD-42C3-A164-186D6C38D13B}" type="pres">
      <dgm:prSet presAssocID="{2ED68160-3F2F-46CC-899F-2E48733E7D6D}" presName="root1" presStyleCnt="0"/>
      <dgm:spPr/>
    </dgm:pt>
    <dgm:pt modelId="{40FA3872-73C7-4681-BEB5-273975C58F73}" type="pres">
      <dgm:prSet presAssocID="{2ED68160-3F2F-46CC-899F-2E48733E7D6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2AA370A-B7AB-4091-9B5A-23FE039A08F3}" type="pres">
      <dgm:prSet presAssocID="{2ED68160-3F2F-46CC-899F-2E48733E7D6D}" presName="level2hierChild" presStyleCnt="0"/>
      <dgm:spPr/>
    </dgm:pt>
    <dgm:pt modelId="{CB5B22D1-A841-46E9-99EB-0A653A5AC497}" type="pres">
      <dgm:prSet presAssocID="{567A400D-2308-4EB1-88A5-2358D7395DE8}" presName="conn2-1" presStyleLbl="parChTrans1D2" presStyleIdx="0" presStyleCnt="2"/>
      <dgm:spPr/>
      <dgm:t>
        <a:bodyPr/>
        <a:lstStyle/>
        <a:p>
          <a:endParaRPr lang="tr-TR"/>
        </a:p>
      </dgm:t>
    </dgm:pt>
    <dgm:pt modelId="{9A72FA61-F8A0-4140-9F57-60B414D82D8F}" type="pres">
      <dgm:prSet presAssocID="{567A400D-2308-4EB1-88A5-2358D7395DE8}" presName="connTx" presStyleLbl="parChTrans1D2" presStyleIdx="0" presStyleCnt="2"/>
      <dgm:spPr/>
      <dgm:t>
        <a:bodyPr/>
        <a:lstStyle/>
        <a:p>
          <a:endParaRPr lang="tr-TR"/>
        </a:p>
      </dgm:t>
    </dgm:pt>
    <dgm:pt modelId="{62DCA57A-D6AC-4084-B073-FC7D53A98466}" type="pres">
      <dgm:prSet presAssocID="{F06A3C16-DFFD-48F8-B701-19BD1724A9AD}" presName="root2" presStyleCnt="0"/>
      <dgm:spPr/>
    </dgm:pt>
    <dgm:pt modelId="{1510269B-F5A5-4496-AE78-6FBA221AC514}" type="pres">
      <dgm:prSet presAssocID="{F06A3C16-DFFD-48F8-B701-19BD1724A9AD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D784B59-11ED-444E-AA1F-A67CC0B7C9CA}" type="pres">
      <dgm:prSet presAssocID="{F06A3C16-DFFD-48F8-B701-19BD1724A9AD}" presName="level3hierChild" presStyleCnt="0"/>
      <dgm:spPr/>
    </dgm:pt>
    <dgm:pt modelId="{0EC85CD4-DFED-4E8B-9F99-1CEB8D50CFDD}" type="pres">
      <dgm:prSet presAssocID="{845D32B1-26A3-4F86-B4F8-DFAB6FB58573}" presName="conn2-1" presStyleLbl="parChTrans1D3" presStyleIdx="0" presStyleCnt="3"/>
      <dgm:spPr/>
      <dgm:t>
        <a:bodyPr/>
        <a:lstStyle/>
        <a:p>
          <a:endParaRPr lang="tr-TR"/>
        </a:p>
      </dgm:t>
    </dgm:pt>
    <dgm:pt modelId="{0E801C88-12F4-4926-9AF3-892062E9C185}" type="pres">
      <dgm:prSet presAssocID="{845D32B1-26A3-4F86-B4F8-DFAB6FB58573}" presName="connTx" presStyleLbl="parChTrans1D3" presStyleIdx="0" presStyleCnt="3"/>
      <dgm:spPr/>
      <dgm:t>
        <a:bodyPr/>
        <a:lstStyle/>
        <a:p>
          <a:endParaRPr lang="tr-TR"/>
        </a:p>
      </dgm:t>
    </dgm:pt>
    <dgm:pt modelId="{13151C8F-4666-47AE-8374-99F67D4172A7}" type="pres">
      <dgm:prSet presAssocID="{01BEDA00-771A-438B-BEA9-9EC68108998D}" presName="root2" presStyleCnt="0"/>
      <dgm:spPr/>
    </dgm:pt>
    <dgm:pt modelId="{824AD9C4-5E5E-43DD-9FF5-3FEF1C40AD63}" type="pres">
      <dgm:prSet presAssocID="{01BEDA00-771A-438B-BEA9-9EC68108998D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854A538-61A1-4A63-9FAF-1B5C33ACF525}" type="pres">
      <dgm:prSet presAssocID="{01BEDA00-771A-438B-BEA9-9EC68108998D}" presName="level3hierChild" presStyleCnt="0"/>
      <dgm:spPr/>
    </dgm:pt>
    <dgm:pt modelId="{70CA3E3B-6F38-42A9-9418-D26594E3CCF7}" type="pres">
      <dgm:prSet presAssocID="{D9A350B2-E006-4976-BC63-C484548C88DE}" presName="conn2-1" presStyleLbl="parChTrans1D3" presStyleIdx="1" presStyleCnt="3"/>
      <dgm:spPr/>
      <dgm:t>
        <a:bodyPr/>
        <a:lstStyle/>
        <a:p>
          <a:endParaRPr lang="tr-TR"/>
        </a:p>
      </dgm:t>
    </dgm:pt>
    <dgm:pt modelId="{4C46CE5B-FA13-4FD9-B44D-0168A2F5C838}" type="pres">
      <dgm:prSet presAssocID="{D9A350B2-E006-4976-BC63-C484548C88DE}" presName="connTx" presStyleLbl="parChTrans1D3" presStyleIdx="1" presStyleCnt="3"/>
      <dgm:spPr/>
      <dgm:t>
        <a:bodyPr/>
        <a:lstStyle/>
        <a:p>
          <a:endParaRPr lang="tr-TR"/>
        </a:p>
      </dgm:t>
    </dgm:pt>
    <dgm:pt modelId="{F14EECE2-7EEA-4428-A5C8-2FC370ACD856}" type="pres">
      <dgm:prSet presAssocID="{ABFFFB11-BCEC-4206-9915-D77F09E5F817}" presName="root2" presStyleCnt="0"/>
      <dgm:spPr/>
    </dgm:pt>
    <dgm:pt modelId="{995CECA5-E1AC-4631-BC3F-2028133CD7CC}" type="pres">
      <dgm:prSet presAssocID="{ABFFFB11-BCEC-4206-9915-D77F09E5F817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C8364E9-58D1-44FB-AB69-98909EF83395}" type="pres">
      <dgm:prSet presAssocID="{ABFFFB11-BCEC-4206-9915-D77F09E5F817}" presName="level3hierChild" presStyleCnt="0"/>
      <dgm:spPr/>
    </dgm:pt>
    <dgm:pt modelId="{63FECD8A-EBE9-46F5-AFE9-C5C024A91706}" type="pres">
      <dgm:prSet presAssocID="{85D52116-48D8-48B4-B5E6-33EC1EA3E5FC}" presName="conn2-1" presStyleLbl="parChTrans1D2" presStyleIdx="1" presStyleCnt="2"/>
      <dgm:spPr/>
      <dgm:t>
        <a:bodyPr/>
        <a:lstStyle/>
        <a:p>
          <a:endParaRPr lang="tr-TR"/>
        </a:p>
      </dgm:t>
    </dgm:pt>
    <dgm:pt modelId="{8C0DFBE1-D2D9-4982-87D1-53CC280A5AC8}" type="pres">
      <dgm:prSet presAssocID="{85D52116-48D8-48B4-B5E6-33EC1EA3E5FC}" presName="connTx" presStyleLbl="parChTrans1D2" presStyleIdx="1" presStyleCnt="2"/>
      <dgm:spPr/>
      <dgm:t>
        <a:bodyPr/>
        <a:lstStyle/>
        <a:p>
          <a:endParaRPr lang="tr-TR"/>
        </a:p>
      </dgm:t>
    </dgm:pt>
    <dgm:pt modelId="{20AA7542-1943-4876-A5E0-16A9D0271F47}" type="pres">
      <dgm:prSet presAssocID="{92D02449-BE53-4FBD-8915-32989022B746}" presName="root2" presStyleCnt="0"/>
      <dgm:spPr/>
    </dgm:pt>
    <dgm:pt modelId="{17EBEDFE-999C-4410-8A89-16D9923DF06B}" type="pres">
      <dgm:prSet presAssocID="{92D02449-BE53-4FBD-8915-32989022B746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CD88DE27-7E9E-473B-BE6A-7230FB1DAAFD}" type="pres">
      <dgm:prSet presAssocID="{92D02449-BE53-4FBD-8915-32989022B746}" presName="level3hierChild" presStyleCnt="0"/>
      <dgm:spPr/>
    </dgm:pt>
    <dgm:pt modelId="{1317C7A1-0A8A-4C64-ACFE-C6502C6FDFBB}" type="pres">
      <dgm:prSet presAssocID="{22283C42-16E2-4588-A9C2-ECC251CC16B7}" presName="conn2-1" presStyleLbl="parChTrans1D3" presStyleIdx="2" presStyleCnt="3"/>
      <dgm:spPr/>
      <dgm:t>
        <a:bodyPr/>
        <a:lstStyle/>
        <a:p>
          <a:endParaRPr lang="tr-TR"/>
        </a:p>
      </dgm:t>
    </dgm:pt>
    <dgm:pt modelId="{50CE2BC7-4763-4F32-8299-DDD93B38B93D}" type="pres">
      <dgm:prSet presAssocID="{22283C42-16E2-4588-A9C2-ECC251CC16B7}" presName="connTx" presStyleLbl="parChTrans1D3" presStyleIdx="2" presStyleCnt="3"/>
      <dgm:spPr/>
      <dgm:t>
        <a:bodyPr/>
        <a:lstStyle/>
        <a:p>
          <a:endParaRPr lang="tr-TR"/>
        </a:p>
      </dgm:t>
    </dgm:pt>
    <dgm:pt modelId="{AE5147C1-D141-4B38-A6DF-B771C0FA2F74}" type="pres">
      <dgm:prSet presAssocID="{891B5936-C95F-46E7-8D2C-F727C61CEA0D}" presName="root2" presStyleCnt="0"/>
      <dgm:spPr/>
    </dgm:pt>
    <dgm:pt modelId="{7699FC92-A6D1-4C8F-A917-66FDF3245E8D}" type="pres">
      <dgm:prSet presAssocID="{891B5936-C95F-46E7-8D2C-F727C61CEA0D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D7363EE-B32F-469E-ACEB-B94B7C6DDC15}" type="pres">
      <dgm:prSet presAssocID="{891B5936-C95F-46E7-8D2C-F727C61CEA0D}" presName="level3hierChild" presStyleCnt="0"/>
      <dgm:spPr/>
    </dgm:pt>
  </dgm:ptLst>
  <dgm:cxnLst>
    <dgm:cxn modelId="{7619E10E-94F2-49EF-8EA4-C9161931912A}" srcId="{9EED2660-2C95-47B4-A01F-D00D9BFE47F0}" destId="{2ED68160-3F2F-46CC-899F-2E48733E7D6D}" srcOrd="0" destOrd="0" parTransId="{A7C2EB88-D74C-45F6-81C1-9177733328F9}" sibTransId="{ABAD20CB-8FED-4699-93ED-8C7CBC5D726B}"/>
    <dgm:cxn modelId="{425297DC-9048-457C-A119-FB0C188AFA22}" type="presOf" srcId="{891B5936-C95F-46E7-8D2C-F727C61CEA0D}" destId="{7699FC92-A6D1-4C8F-A917-66FDF3245E8D}" srcOrd="0" destOrd="0" presId="urn:microsoft.com/office/officeart/2005/8/layout/hierarchy2"/>
    <dgm:cxn modelId="{A02DEEC8-3B52-4CED-A5D1-7A938D5461DE}" type="presOf" srcId="{D9A350B2-E006-4976-BC63-C484548C88DE}" destId="{70CA3E3B-6F38-42A9-9418-D26594E3CCF7}" srcOrd="0" destOrd="0" presId="urn:microsoft.com/office/officeart/2005/8/layout/hierarchy2"/>
    <dgm:cxn modelId="{CA25FEC2-7310-450F-91B2-7A3AFB418FFD}" srcId="{92D02449-BE53-4FBD-8915-32989022B746}" destId="{891B5936-C95F-46E7-8D2C-F727C61CEA0D}" srcOrd="0" destOrd="0" parTransId="{22283C42-16E2-4588-A9C2-ECC251CC16B7}" sibTransId="{E0F6C6A2-ADE1-4372-8A5D-FCBF04571A1F}"/>
    <dgm:cxn modelId="{756BAF75-7489-410A-B322-F5116A4A1D1A}" type="presOf" srcId="{22283C42-16E2-4588-A9C2-ECC251CC16B7}" destId="{1317C7A1-0A8A-4C64-ACFE-C6502C6FDFBB}" srcOrd="0" destOrd="0" presId="urn:microsoft.com/office/officeart/2005/8/layout/hierarchy2"/>
    <dgm:cxn modelId="{96CBCFDC-8E0C-4CEA-A032-5D2B269140A6}" type="presOf" srcId="{D9A350B2-E006-4976-BC63-C484548C88DE}" destId="{4C46CE5B-FA13-4FD9-B44D-0168A2F5C838}" srcOrd="1" destOrd="0" presId="urn:microsoft.com/office/officeart/2005/8/layout/hierarchy2"/>
    <dgm:cxn modelId="{9EE993ED-6D22-452B-B006-C11B14E2AF55}" type="presOf" srcId="{2ED68160-3F2F-46CC-899F-2E48733E7D6D}" destId="{40FA3872-73C7-4681-BEB5-273975C58F73}" srcOrd="0" destOrd="0" presId="urn:microsoft.com/office/officeart/2005/8/layout/hierarchy2"/>
    <dgm:cxn modelId="{F536FA7B-09D1-4E20-8AAA-AE0E5FA7D0DA}" type="presOf" srcId="{92D02449-BE53-4FBD-8915-32989022B746}" destId="{17EBEDFE-999C-4410-8A89-16D9923DF06B}" srcOrd="0" destOrd="0" presId="urn:microsoft.com/office/officeart/2005/8/layout/hierarchy2"/>
    <dgm:cxn modelId="{6A3D6B5F-98AE-49E6-A89C-A32EEA26F7BC}" type="presOf" srcId="{F06A3C16-DFFD-48F8-B701-19BD1724A9AD}" destId="{1510269B-F5A5-4496-AE78-6FBA221AC514}" srcOrd="0" destOrd="0" presId="urn:microsoft.com/office/officeart/2005/8/layout/hierarchy2"/>
    <dgm:cxn modelId="{7CDD0DB6-1131-46FD-9FE4-50A2E9C2A799}" type="presOf" srcId="{22283C42-16E2-4588-A9C2-ECC251CC16B7}" destId="{50CE2BC7-4763-4F32-8299-DDD93B38B93D}" srcOrd="1" destOrd="0" presId="urn:microsoft.com/office/officeart/2005/8/layout/hierarchy2"/>
    <dgm:cxn modelId="{92190BD0-716F-4B86-B9FD-5F1ED2B08C3D}" type="presOf" srcId="{ABFFFB11-BCEC-4206-9915-D77F09E5F817}" destId="{995CECA5-E1AC-4631-BC3F-2028133CD7CC}" srcOrd="0" destOrd="0" presId="urn:microsoft.com/office/officeart/2005/8/layout/hierarchy2"/>
    <dgm:cxn modelId="{8D9B63C6-5ABE-41B7-B62F-7F4360E0FD44}" type="presOf" srcId="{845D32B1-26A3-4F86-B4F8-DFAB6FB58573}" destId="{0EC85CD4-DFED-4E8B-9F99-1CEB8D50CFDD}" srcOrd="0" destOrd="0" presId="urn:microsoft.com/office/officeart/2005/8/layout/hierarchy2"/>
    <dgm:cxn modelId="{BD80C951-4CA4-498F-A6B0-F284E5728D58}" srcId="{2ED68160-3F2F-46CC-899F-2E48733E7D6D}" destId="{92D02449-BE53-4FBD-8915-32989022B746}" srcOrd="1" destOrd="0" parTransId="{85D52116-48D8-48B4-B5E6-33EC1EA3E5FC}" sibTransId="{A8B6BE71-8BD6-4B61-AECA-1628070583D4}"/>
    <dgm:cxn modelId="{F53D1FB4-8D93-476D-9C49-674A8BBAFB3E}" srcId="{2ED68160-3F2F-46CC-899F-2E48733E7D6D}" destId="{F06A3C16-DFFD-48F8-B701-19BD1724A9AD}" srcOrd="0" destOrd="0" parTransId="{567A400D-2308-4EB1-88A5-2358D7395DE8}" sibTransId="{5F8AD881-0C4A-4864-A6BB-D428FCC48CA8}"/>
    <dgm:cxn modelId="{F80BF1FD-B04E-4EDC-BD5D-9D4505157B98}" type="presOf" srcId="{01BEDA00-771A-438B-BEA9-9EC68108998D}" destId="{824AD9C4-5E5E-43DD-9FF5-3FEF1C40AD63}" srcOrd="0" destOrd="0" presId="urn:microsoft.com/office/officeart/2005/8/layout/hierarchy2"/>
    <dgm:cxn modelId="{5E3762A6-D183-479C-9D70-AE33E4732896}" type="presOf" srcId="{567A400D-2308-4EB1-88A5-2358D7395DE8}" destId="{CB5B22D1-A841-46E9-99EB-0A653A5AC497}" srcOrd="0" destOrd="0" presId="urn:microsoft.com/office/officeart/2005/8/layout/hierarchy2"/>
    <dgm:cxn modelId="{8465510B-E391-467C-B81C-C16A10801FD3}" type="presOf" srcId="{9EED2660-2C95-47B4-A01F-D00D9BFE47F0}" destId="{15D5549C-E90B-4611-9C56-92B645D5145E}" srcOrd="0" destOrd="0" presId="urn:microsoft.com/office/officeart/2005/8/layout/hierarchy2"/>
    <dgm:cxn modelId="{0A8E6481-AD69-4697-BE5E-CF153803D4C7}" type="presOf" srcId="{567A400D-2308-4EB1-88A5-2358D7395DE8}" destId="{9A72FA61-F8A0-4140-9F57-60B414D82D8F}" srcOrd="1" destOrd="0" presId="urn:microsoft.com/office/officeart/2005/8/layout/hierarchy2"/>
    <dgm:cxn modelId="{FA741363-5FE3-4592-87D0-1E1259A14DD9}" srcId="{F06A3C16-DFFD-48F8-B701-19BD1724A9AD}" destId="{ABFFFB11-BCEC-4206-9915-D77F09E5F817}" srcOrd="1" destOrd="0" parTransId="{D9A350B2-E006-4976-BC63-C484548C88DE}" sibTransId="{A2A126AC-F4C0-4004-85F3-480F31728B5B}"/>
    <dgm:cxn modelId="{777FA975-3F89-4BE8-B848-B73617EBFBB5}" type="presOf" srcId="{85D52116-48D8-48B4-B5E6-33EC1EA3E5FC}" destId="{8C0DFBE1-D2D9-4982-87D1-53CC280A5AC8}" srcOrd="1" destOrd="0" presId="urn:microsoft.com/office/officeart/2005/8/layout/hierarchy2"/>
    <dgm:cxn modelId="{163CECF2-8C29-4AE1-9750-BD865876E739}" type="presOf" srcId="{85D52116-48D8-48B4-B5E6-33EC1EA3E5FC}" destId="{63FECD8A-EBE9-46F5-AFE9-C5C024A91706}" srcOrd="0" destOrd="0" presId="urn:microsoft.com/office/officeart/2005/8/layout/hierarchy2"/>
    <dgm:cxn modelId="{0FF10558-1995-4CC2-AF10-B3A635328EFA}" type="presOf" srcId="{845D32B1-26A3-4F86-B4F8-DFAB6FB58573}" destId="{0E801C88-12F4-4926-9AF3-892062E9C185}" srcOrd="1" destOrd="0" presId="urn:microsoft.com/office/officeart/2005/8/layout/hierarchy2"/>
    <dgm:cxn modelId="{BDBB1C98-78E6-49F8-8E75-A96EB9B5367F}" srcId="{F06A3C16-DFFD-48F8-B701-19BD1724A9AD}" destId="{01BEDA00-771A-438B-BEA9-9EC68108998D}" srcOrd="0" destOrd="0" parTransId="{845D32B1-26A3-4F86-B4F8-DFAB6FB58573}" sibTransId="{90ECC519-56FF-412D-99FB-FA8D606F316C}"/>
    <dgm:cxn modelId="{B02C88B2-B26F-45F8-AF78-1C990C9C3628}" type="presParOf" srcId="{15D5549C-E90B-4611-9C56-92B645D5145E}" destId="{9769289A-E8CD-42C3-A164-186D6C38D13B}" srcOrd="0" destOrd="0" presId="urn:microsoft.com/office/officeart/2005/8/layout/hierarchy2"/>
    <dgm:cxn modelId="{8FA0201E-A426-4037-8388-24B4EC86027A}" type="presParOf" srcId="{9769289A-E8CD-42C3-A164-186D6C38D13B}" destId="{40FA3872-73C7-4681-BEB5-273975C58F73}" srcOrd="0" destOrd="0" presId="urn:microsoft.com/office/officeart/2005/8/layout/hierarchy2"/>
    <dgm:cxn modelId="{B46A5F1E-A000-420A-B77F-280DFB09FDCF}" type="presParOf" srcId="{9769289A-E8CD-42C3-A164-186D6C38D13B}" destId="{D2AA370A-B7AB-4091-9B5A-23FE039A08F3}" srcOrd="1" destOrd="0" presId="urn:microsoft.com/office/officeart/2005/8/layout/hierarchy2"/>
    <dgm:cxn modelId="{7A559014-9CF7-4FF0-B1DC-BCDEB55B3476}" type="presParOf" srcId="{D2AA370A-B7AB-4091-9B5A-23FE039A08F3}" destId="{CB5B22D1-A841-46E9-99EB-0A653A5AC497}" srcOrd="0" destOrd="0" presId="urn:microsoft.com/office/officeart/2005/8/layout/hierarchy2"/>
    <dgm:cxn modelId="{D36ECB80-245C-472D-BA3E-D13385EFC98F}" type="presParOf" srcId="{CB5B22D1-A841-46E9-99EB-0A653A5AC497}" destId="{9A72FA61-F8A0-4140-9F57-60B414D82D8F}" srcOrd="0" destOrd="0" presId="urn:microsoft.com/office/officeart/2005/8/layout/hierarchy2"/>
    <dgm:cxn modelId="{F9248FB1-9ED2-4155-85D1-C8540E499864}" type="presParOf" srcId="{D2AA370A-B7AB-4091-9B5A-23FE039A08F3}" destId="{62DCA57A-D6AC-4084-B073-FC7D53A98466}" srcOrd="1" destOrd="0" presId="urn:microsoft.com/office/officeart/2005/8/layout/hierarchy2"/>
    <dgm:cxn modelId="{AD60F386-0C5B-47C1-9E70-B074AF5C4D42}" type="presParOf" srcId="{62DCA57A-D6AC-4084-B073-FC7D53A98466}" destId="{1510269B-F5A5-4496-AE78-6FBA221AC514}" srcOrd="0" destOrd="0" presId="urn:microsoft.com/office/officeart/2005/8/layout/hierarchy2"/>
    <dgm:cxn modelId="{4F96E4B0-80C7-46E1-A3FD-90C78409D840}" type="presParOf" srcId="{62DCA57A-D6AC-4084-B073-FC7D53A98466}" destId="{7D784B59-11ED-444E-AA1F-A67CC0B7C9CA}" srcOrd="1" destOrd="0" presId="urn:microsoft.com/office/officeart/2005/8/layout/hierarchy2"/>
    <dgm:cxn modelId="{F43688AC-9067-4C3D-A539-C57273FE5730}" type="presParOf" srcId="{7D784B59-11ED-444E-AA1F-A67CC0B7C9CA}" destId="{0EC85CD4-DFED-4E8B-9F99-1CEB8D50CFDD}" srcOrd="0" destOrd="0" presId="urn:microsoft.com/office/officeart/2005/8/layout/hierarchy2"/>
    <dgm:cxn modelId="{8C517649-5D82-433C-BE19-1AB7109AE903}" type="presParOf" srcId="{0EC85CD4-DFED-4E8B-9F99-1CEB8D50CFDD}" destId="{0E801C88-12F4-4926-9AF3-892062E9C185}" srcOrd="0" destOrd="0" presId="urn:microsoft.com/office/officeart/2005/8/layout/hierarchy2"/>
    <dgm:cxn modelId="{9DCAFCA3-47A1-40B2-BA61-4AACA6C20D0B}" type="presParOf" srcId="{7D784B59-11ED-444E-AA1F-A67CC0B7C9CA}" destId="{13151C8F-4666-47AE-8374-99F67D4172A7}" srcOrd="1" destOrd="0" presId="urn:microsoft.com/office/officeart/2005/8/layout/hierarchy2"/>
    <dgm:cxn modelId="{0FD2D52B-76A6-4562-9E70-E8B6AF1DCBD5}" type="presParOf" srcId="{13151C8F-4666-47AE-8374-99F67D4172A7}" destId="{824AD9C4-5E5E-43DD-9FF5-3FEF1C40AD63}" srcOrd="0" destOrd="0" presId="urn:microsoft.com/office/officeart/2005/8/layout/hierarchy2"/>
    <dgm:cxn modelId="{70E8DA2C-359D-4422-847D-629AB1DF9C56}" type="presParOf" srcId="{13151C8F-4666-47AE-8374-99F67D4172A7}" destId="{6854A538-61A1-4A63-9FAF-1B5C33ACF525}" srcOrd="1" destOrd="0" presId="urn:microsoft.com/office/officeart/2005/8/layout/hierarchy2"/>
    <dgm:cxn modelId="{899CD422-EAAC-47C3-B045-283371061236}" type="presParOf" srcId="{7D784B59-11ED-444E-AA1F-A67CC0B7C9CA}" destId="{70CA3E3B-6F38-42A9-9418-D26594E3CCF7}" srcOrd="2" destOrd="0" presId="urn:microsoft.com/office/officeart/2005/8/layout/hierarchy2"/>
    <dgm:cxn modelId="{B1A96EB3-0355-4B11-94D5-6C61179A53FB}" type="presParOf" srcId="{70CA3E3B-6F38-42A9-9418-D26594E3CCF7}" destId="{4C46CE5B-FA13-4FD9-B44D-0168A2F5C838}" srcOrd="0" destOrd="0" presId="urn:microsoft.com/office/officeart/2005/8/layout/hierarchy2"/>
    <dgm:cxn modelId="{A31790CF-20A1-408B-BC7E-A7948D3BA4D6}" type="presParOf" srcId="{7D784B59-11ED-444E-AA1F-A67CC0B7C9CA}" destId="{F14EECE2-7EEA-4428-A5C8-2FC370ACD856}" srcOrd="3" destOrd="0" presId="urn:microsoft.com/office/officeart/2005/8/layout/hierarchy2"/>
    <dgm:cxn modelId="{0D3C2E43-BDF2-4C46-A012-D0B3A57DCCA7}" type="presParOf" srcId="{F14EECE2-7EEA-4428-A5C8-2FC370ACD856}" destId="{995CECA5-E1AC-4631-BC3F-2028133CD7CC}" srcOrd="0" destOrd="0" presId="urn:microsoft.com/office/officeart/2005/8/layout/hierarchy2"/>
    <dgm:cxn modelId="{C8DE3182-9EFB-4E14-9027-C1A5C161C4AE}" type="presParOf" srcId="{F14EECE2-7EEA-4428-A5C8-2FC370ACD856}" destId="{EC8364E9-58D1-44FB-AB69-98909EF83395}" srcOrd="1" destOrd="0" presId="urn:microsoft.com/office/officeart/2005/8/layout/hierarchy2"/>
    <dgm:cxn modelId="{4300FC00-1A59-4CB1-8C3A-1155BD8C6196}" type="presParOf" srcId="{D2AA370A-B7AB-4091-9B5A-23FE039A08F3}" destId="{63FECD8A-EBE9-46F5-AFE9-C5C024A91706}" srcOrd="2" destOrd="0" presId="urn:microsoft.com/office/officeart/2005/8/layout/hierarchy2"/>
    <dgm:cxn modelId="{4ED3074A-5D43-4F7F-8352-E7C39CD81A07}" type="presParOf" srcId="{63FECD8A-EBE9-46F5-AFE9-C5C024A91706}" destId="{8C0DFBE1-D2D9-4982-87D1-53CC280A5AC8}" srcOrd="0" destOrd="0" presId="urn:microsoft.com/office/officeart/2005/8/layout/hierarchy2"/>
    <dgm:cxn modelId="{18E6E088-695F-44C1-90F1-D50122D1DD6F}" type="presParOf" srcId="{D2AA370A-B7AB-4091-9B5A-23FE039A08F3}" destId="{20AA7542-1943-4876-A5E0-16A9D0271F47}" srcOrd="3" destOrd="0" presId="urn:microsoft.com/office/officeart/2005/8/layout/hierarchy2"/>
    <dgm:cxn modelId="{3469B63B-38F6-4261-B474-8A221DA141A1}" type="presParOf" srcId="{20AA7542-1943-4876-A5E0-16A9D0271F47}" destId="{17EBEDFE-999C-4410-8A89-16D9923DF06B}" srcOrd="0" destOrd="0" presId="urn:microsoft.com/office/officeart/2005/8/layout/hierarchy2"/>
    <dgm:cxn modelId="{BEA6EDEC-B3D0-4BCE-8B74-EA82D62D31BC}" type="presParOf" srcId="{20AA7542-1943-4876-A5E0-16A9D0271F47}" destId="{CD88DE27-7E9E-473B-BE6A-7230FB1DAAFD}" srcOrd="1" destOrd="0" presId="urn:microsoft.com/office/officeart/2005/8/layout/hierarchy2"/>
    <dgm:cxn modelId="{7A570BC2-CBF6-45E4-9533-ED439439F560}" type="presParOf" srcId="{CD88DE27-7E9E-473B-BE6A-7230FB1DAAFD}" destId="{1317C7A1-0A8A-4C64-ACFE-C6502C6FDFBB}" srcOrd="0" destOrd="0" presId="urn:microsoft.com/office/officeart/2005/8/layout/hierarchy2"/>
    <dgm:cxn modelId="{93C472FA-A5B1-4183-B773-6D41D7C9E4AA}" type="presParOf" srcId="{1317C7A1-0A8A-4C64-ACFE-C6502C6FDFBB}" destId="{50CE2BC7-4763-4F32-8299-DDD93B38B93D}" srcOrd="0" destOrd="0" presId="urn:microsoft.com/office/officeart/2005/8/layout/hierarchy2"/>
    <dgm:cxn modelId="{8A59B651-3E99-45B5-A2CE-D03C2CE74A08}" type="presParOf" srcId="{CD88DE27-7E9E-473B-BE6A-7230FB1DAAFD}" destId="{AE5147C1-D141-4B38-A6DF-B771C0FA2F74}" srcOrd="1" destOrd="0" presId="urn:microsoft.com/office/officeart/2005/8/layout/hierarchy2"/>
    <dgm:cxn modelId="{2556AA11-5736-48C0-819A-F22CF55812E7}" type="presParOf" srcId="{AE5147C1-D141-4B38-A6DF-B771C0FA2F74}" destId="{7699FC92-A6D1-4C8F-A917-66FDF3245E8D}" srcOrd="0" destOrd="0" presId="urn:microsoft.com/office/officeart/2005/8/layout/hierarchy2"/>
    <dgm:cxn modelId="{A00D3291-E2EE-4E7F-996F-89374C2B693D}" type="presParOf" srcId="{AE5147C1-D141-4B38-A6DF-B771C0FA2F74}" destId="{1D7363EE-B32F-469E-ACEB-B94B7C6DDC1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BE74AD-318F-46E1-80C9-4071326F7593}" type="doc">
      <dgm:prSet loTypeId="urn:microsoft.com/office/officeart/2005/8/layout/hierarchy3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03F1833-94BE-4DBB-82E8-632ACBE52847}">
      <dgm:prSet phldrT="[Metin]"/>
      <dgm:spPr/>
      <dgm:t>
        <a:bodyPr/>
        <a:lstStyle/>
        <a:p>
          <a:r>
            <a:rPr lang="tr-TR" dirty="0" err="1" smtClean="0"/>
            <a:t>who</a:t>
          </a:r>
          <a:endParaRPr lang="tr-TR" dirty="0"/>
        </a:p>
      </dgm:t>
    </dgm:pt>
    <dgm:pt modelId="{73408664-CF64-48EF-8A12-3B9977D3C6F8}" type="parTrans" cxnId="{87F1A678-3AC6-46C7-A303-C7189DE504A3}">
      <dgm:prSet/>
      <dgm:spPr/>
      <dgm:t>
        <a:bodyPr/>
        <a:lstStyle/>
        <a:p>
          <a:endParaRPr lang="tr-TR"/>
        </a:p>
      </dgm:t>
    </dgm:pt>
    <dgm:pt modelId="{02B2EBEA-0AFD-410D-8E30-FA63514A5707}" type="sibTrans" cxnId="{87F1A678-3AC6-46C7-A303-C7189DE504A3}">
      <dgm:prSet/>
      <dgm:spPr/>
      <dgm:t>
        <a:bodyPr/>
        <a:lstStyle/>
        <a:p>
          <a:endParaRPr lang="tr-TR"/>
        </a:p>
      </dgm:t>
    </dgm:pt>
    <dgm:pt modelId="{CE04C054-6BB3-4C71-BA9A-451CF272C183}">
      <dgm:prSet phldrT="[Metin]"/>
      <dgm:spPr/>
      <dgm:t>
        <a:bodyPr/>
        <a:lstStyle/>
        <a:p>
          <a:r>
            <a:rPr lang="tr-TR" dirty="0" err="1" smtClean="0"/>
            <a:t>where</a:t>
          </a:r>
          <a:endParaRPr lang="tr-TR" dirty="0"/>
        </a:p>
      </dgm:t>
    </dgm:pt>
    <dgm:pt modelId="{071AB336-40EB-4FF3-9CA4-8547C91F00F8}" type="parTrans" cxnId="{9E9B7C7C-53CB-4EC2-BB43-11EAFFAFE8AB}">
      <dgm:prSet/>
      <dgm:spPr/>
      <dgm:t>
        <a:bodyPr/>
        <a:lstStyle/>
        <a:p>
          <a:endParaRPr lang="tr-TR"/>
        </a:p>
      </dgm:t>
    </dgm:pt>
    <dgm:pt modelId="{AA7CD4C0-243C-4234-87A1-38E8E35032F5}" type="sibTrans" cxnId="{9E9B7C7C-53CB-4EC2-BB43-11EAFFAFE8AB}">
      <dgm:prSet/>
      <dgm:spPr/>
      <dgm:t>
        <a:bodyPr/>
        <a:lstStyle/>
        <a:p>
          <a:endParaRPr lang="tr-TR"/>
        </a:p>
      </dgm:t>
    </dgm:pt>
    <dgm:pt modelId="{67F21E74-B263-4E29-82B3-AB1CE1E1B1C5}">
      <dgm:prSet phldrT="[Metin]"/>
      <dgm:spPr/>
      <dgm:t>
        <a:bodyPr/>
        <a:lstStyle/>
        <a:p>
          <a:r>
            <a:rPr lang="tr-TR" dirty="0" err="1" smtClean="0"/>
            <a:t>what</a:t>
          </a:r>
          <a:endParaRPr lang="tr-TR" dirty="0"/>
        </a:p>
      </dgm:t>
    </dgm:pt>
    <dgm:pt modelId="{6F5733BB-F36E-440C-8DF0-179EA53B4A81}" type="parTrans" cxnId="{7B8A3A58-E7BE-4FD5-94B3-B413392991B0}">
      <dgm:prSet/>
      <dgm:spPr/>
      <dgm:t>
        <a:bodyPr/>
        <a:lstStyle/>
        <a:p>
          <a:endParaRPr lang="tr-TR"/>
        </a:p>
      </dgm:t>
    </dgm:pt>
    <dgm:pt modelId="{003E5E00-6574-4B26-95B4-E92FF1BF0A16}" type="sibTrans" cxnId="{7B8A3A58-E7BE-4FD5-94B3-B413392991B0}">
      <dgm:prSet/>
      <dgm:spPr/>
      <dgm:t>
        <a:bodyPr/>
        <a:lstStyle/>
        <a:p>
          <a:endParaRPr lang="tr-TR"/>
        </a:p>
      </dgm:t>
    </dgm:pt>
    <dgm:pt modelId="{A8AAF3E0-58CD-4C5D-99FF-8337ADF071EF}">
      <dgm:prSet phldrT="[Metin]"/>
      <dgm:spPr/>
      <dgm:t>
        <a:bodyPr/>
        <a:lstStyle/>
        <a:p>
          <a:r>
            <a:rPr lang="tr-TR" dirty="0" err="1" smtClean="0"/>
            <a:t>how</a:t>
          </a:r>
          <a:endParaRPr lang="tr-TR" dirty="0"/>
        </a:p>
      </dgm:t>
    </dgm:pt>
    <dgm:pt modelId="{22733619-500E-4DEA-A114-3CE25822C97B}" type="parTrans" cxnId="{954D3396-9969-456A-A11E-11FDBF6347E6}">
      <dgm:prSet/>
      <dgm:spPr/>
      <dgm:t>
        <a:bodyPr/>
        <a:lstStyle/>
        <a:p>
          <a:endParaRPr lang="tr-TR"/>
        </a:p>
      </dgm:t>
    </dgm:pt>
    <dgm:pt modelId="{75A95C16-C9D4-4ACE-AE70-C2576B9F449E}" type="sibTrans" cxnId="{954D3396-9969-456A-A11E-11FDBF6347E6}">
      <dgm:prSet/>
      <dgm:spPr/>
      <dgm:t>
        <a:bodyPr/>
        <a:lstStyle/>
        <a:p>
          <a:endParaRPr lang="tr-TR"/>
        </a:p>
      </dgm:t>
    </dgm:pt>
    <dgm:pt modelId="{DADF4866-7F60-4306-B234-68DDDFB94F84}">
      <dgm:prSet phldrT="[Metin]"/>
      <dgm:spPr/>
      <dgm:t>
        <a:bodyPr/>
        <a:lstStyle/>
        <a:p>
          <a:r>
            <a:rPr lang="tr-TR" dirty="0" err="1" smtClean="0"/>
            <a:t>when</a:t>
          </a:r>
          <a:endParaRPr lang="tr-TR" dirty="0"/>
        </a:p>
      </dgm:t>
    </dgm:pt>
    <dgm:pt modelId="{FAA59E5F-EEE5-4B48-A234-DADD3757BF48}" type="parTrans" cxnId="{9D4B4748-5D6D-4581-AEA7-4D409846D743}">
      <dgm:prSet/>
      <dgm:spPr/>
      <dgm:t>
        <a:bodyPr/>
        <a:lstStyle/>
        <a:p>
          <a:endParaRPr lang="tr-TR"/>
        </a:p>
      </dgm:t>
    </dgm:pt>
    <dgm:pt modelId="{4A40A18B-0E3F-4A7F-9DA4-4BB8FBC08CB0}" type="sibTrans" cxnId="{9D4B4748-5D6D-4581-AEA7-4D409846D743}">
      <dgm:prSet/>
      <dgm:spPr/>
      <dgm:t>
        <a:bodyPr/>
        <a:lstStyle/>
        <a:p>
          <a:endParaRPr lang="tr-TR"/>
        </a:p>
      </dgm:t>
    </dgm:pt>
    <dgm:pt modelId="{2ECD5B49-4E3F-49D1-946C-7B4F7EC66939}">
      <dgm:prSet phldrT="[Metin]"/>
      <dgm:spPr/>
      <dgm:t>
        <a:bodyPr/>
        <a:lstStyle/>
        <a:p>
          <a:r>
            <a:rPr lang="tr-TR" dirty="0" err="1" smtClean="0"/>
            <a:t>why</a:t>
          </a:r>
          <a:endParaRPr lang="tr-TR" dirty="0"/>
        </a:p>
      </dgm:t>
    </dgm:pt>
    <dgm:pt modelId="{05156968-A6A9-490E-8981-CC53E6C8E2C2}" type="parTrans" cxnId="{E622C5FA-A568-4C0A-9AE1-02791EBA2681}">
      <dgm:prSet/>
      <dgm:spPr/>
      <dgm:t>
        <a:bodyPr/>
        <a:lstStyle/>
        <a:p>
          <a:endParaRPr lang="tr-TR"/>
        </a:p>
      </dgm:t>
    </dgm:pt>
    <dgm:pt modelId="{3A97C15F-BBAF-4062-B7F4-DCA6760CB8C9}" type="sibTrans" cxnId="{E622C5FA-A568-4C0A-9AE1-02791EBA2681}">
      <dgm:prSet/>
      <dgm:spPr/>
      <dgm:t>
        <a:bodyPr/>
        <a:lstStyle/>
        <a:p>
          <a:endParaRPr lang="tr-TR"/>
        </a:p>
      </dgm:t>
    </dgm:pt>
    <dgm:pt modelId="{1C4A1BEF-6C81-4E85-ACD4-C8F1B71337C4}" type="pres">
      <dgm:prSet presAssocID="{8CBE74AD-318F-46E1-80C9-4071326F759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215DFF83-8B9F-4AE9-BEB4-7B2E4779B8CB}" type="pres">
      <dgm:prSet presAssocID="{A03F1833-94BE-4DBB-82E8-632ACBE52847}" presName="root" presStyleCnt="0"/>
      <dgm:spPr/>
    </dgm:pt>
    <dgm:pt modelId="{79DBEE4A-D76C-444B-A7BA-C0FFF715BE9E}" type="pres">
      <dgm:prSet presAssocID="{A03F1833-94BE-4DBB-82E8-632ACBE52847}" presName="rootComposite" presStyleCnt="0"/>
      <dgm:spPr/>
    </dgm:pt>
    <dgm:pt modelId="{674823C7-76DB-4F6C-9526-E3F326136FE8}" type="pres">
      <dgm:prSet presAssocID="{A03F1833-94BE-4DBB-82E8-632ACBE52847}" presName="rootText" presStyleLbl="node1" presStyleIdx="0" presStyleCnt="2"/>
      <dgm:spPr/>
      <dgm:t>
        <a:bodyPr/>
        <a:lstStyle/>
        <a:p>
          <a:endParaRPr lang="tr-TR"/>
        </a:p>
      </dgm:t>
    </dgm:pt>
    <dgm:pt modelId="{DEBD5B0C-CBDD-4A2D-A663-8E9B8F9F647F}" type="pres">
      <dgm:prSet presAssocID="{A03F1833-94BE-4DBB-82E8-632ACBE52847}" presName="rootConnector" presStyleLbl="node1" presStyleIdx="0" presStyleCnt="2"/>
      <dgm:spPr/>
      <dgm:t>
        <a:bodyPr/>
        <a:lstStyle/>
        <a:p>
          <a:endParaRPr lang="tr-TR"/>
        </a:p>
      </dgm:t>
    </dgm:pt>
    <dgm:pt modelId="{C9602367-71E4-4CF1-9805-4E82B7B14A67}" type="pres">
      <dgm:prSet presAssocID="{A03F1833-94BE-4DBB-82E8-632ACBE52847}" presName="childShape" presStyleCnt="0"/>
      <dgm:spPr/>
    </dgm:pt>
    <dgm:pt modelId="{9D6575FC-2363-4D93-AB32-954DBBBC76F4}" type="pres">
      <dgm:prSet presAssocID="{071AB336-40EB-4FF3-9CA4-8547C91F00F8}" presName="Name13" presStyleLbl="parChTrans1D2" presStyleIdx="0" presStyleCnt="4"/>
      <dgm:spPr/>
      <dgm:t>
        <a:bodyPr/>
        <a:lstStyle/>
        <a:p>
          <a:endParaRPr lang="tr-TR"/>
        </a:p>
      </dgm:t>
    </dgm:pt>
    <dgm:pt modelId="{050D7B96-C44B-42BD-AA59-202B83275A19}" type="pres">
      <dgm:prSet presAssocID="{CE04C054-6BB3-4C71-BA9A-451CF272C183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DB3CA34-DE86-460F-8B97-F2EEFCC411E9}" type="pres">
      <dgm:prSet presAssocID="{6F5733BB-F36E-440C-8DF0-179EA53B4A81}" presName="Name13" presStyleLbl="parChTrans1D2" presStyleIdx="1" presStyleCnt="4"/>
      <dgm:spPr/>
      <dgm:t>
        <a:bodyPr/>
        <a:lstStyle/>
        <a:p>
          <a:endParaRPr lang="tr-TR"/>
        </a:p>
      </dgm:t>
    </dgm:pt>
    <dgm:pt modelId="{F9647A39-4B1B-4F37-B73D-4C63E9DB2E79}" type="pres">
      <dgm:prSet presAssocID="{67F21E74-B263-4E29-82B3-AB1CE1E1B1C5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36D4B14-BEFA-4026-BCDF-1958BA1D8903}" type="pres">
      <dgm:prSet presAssocID="{A8AAF3E0-58CD-4C5D-99FF-8337ADF071EF}" presName="root" presStyleCnt="0"/>
      <dgm:spPr/>
    </dgm:pt>
    <dgm:pt modelId="{BA18A9D7-57C3-4C12-A6EB-181D5F5E3BE5}" type="pres">
      <dgm:prSet presAssocID="{A8AAF3E0-58CD-4C5D-99FF-8337ADF071EF}" presName="rootComposite" presStyleCnt="0"/>
      <dgm:spPr/>
    </dgm:pt>
    <dgm:pt modelId="{E3982959-6680-4119-8DF0-97BC21D40006}" type="pres">
      <dgm:prSet presAssocID="{A8AAF3E0-58CD-4C5D-99FF-8337ADF071EF}" presName="rootText" presStyleLbl="node1" presStyleIdx="1" presStyleCnt="2"/>
      <dgm:spPr/>
      <dgm:t>
        <a:bodyPr/>
        <a:lstStyle/>
        <a:p>
          <a:endParaRPr lang="tr-TR"/>
        </a:p>
      </dgm:t>
    </dgm:pt>
    <dgm:pt modelId="{37B44314-D2EC-44E1-B816-2BF1A7625066}" type="pres">
      <dgm:prSet presAssocID="{A8AAF3E0-58CD-4C5D-99FF-8337ADF071EF}" presName="rootConnector" presStyleLbl="node1" presStyleIdx="1" presStyleCnt="2"/>
      <dgm:spPr/>
      <dgm:t>
        <a:bodyPr/>
        <a:lstStyle/>
        <a:p>
          <a:endParaRPr lang="tr-TR"/>
        </a:p>
      </dgm:t>
    </dgm:pt>
    <dgm:pt modelId="{7D3764B5-E4DB-47CE-9C14-21354C85B881}" type="pres">
      <dgm:prSet presAssocID="{A8AAF3E0-58CD-4C5D-99FF-8337ADF071EF}" presName="childShape" presStyleCnt="0"/>
      <dgm:spPr/>
    </dgm:pt>
    <dgm:pt modelId="{B181AB9B-F7A5-4BCA-8F9C-F7324E6DBD8B}" type="pres">
      <dgm:prSet presAssocID="{FAA59E5F-EEE5-4B48-A234-DADD3757BF48}" presName="Name13" presStyleLbl="parChTrans1D2" presStyleIdx="2" presStyleCnt="4"/>
      <dgm:spPr/>
      <dgm:t>
        <a:bodyPr/>
        <a:lstStyle/>
        <a:p>
          <a:endParaRPr lang="tr-TR"/>
        </a:p>
      </dgm:t>
    </dgm:pt>
    <dgm:pt modelId="{7AD8C32E-1F46-4BE7-B45F-C09D606922A9}" type="pres">
      <dgm:prSet presAssocID="{DADF4866-7F60-4306-B234-68DDDFB94F84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C1C87EB-310C-4002-AA65-5C18C77158C9}" type="pres">
      <dgm:prSet presAssocID="{05156968-A6A9-490E-8981-CC53E6C8E2C2}" presName="Name13" presStyleLbl="parChTrans1D2" presStyleIdx="3" presStyleCnt="4"/>
      <dgm:spPr/>
      <dgm:t>
        <a:bodyPr/>
        <a:lstStyle/>
        <a:p>
          <a:endParaRPr lang="tr-TR"/>
        </a:p>
      </dgm:t>
    </dgm:pt>
    <dgm:pt modelId="{AD0BFEB4-C7D7-4B6C-92AB-0304220859BC}" type="pres">
      <dgm:prSet presAssocID="{2ECD5B49-4E3F-49D1-946C-7B4F7EC66939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54D3396-9969-456A-A11E-11FDBF6347E6}" srcId="{8CBE74AD-318F-46E1-80C9-4071326F7593}" destId="{A8AAF3E0-58CD-4C5D-99FF-8337ADF071EF}" srcOrd="1" destOrd="0" parTransId="{22733619-500E-4DEA-A114-3CE25822C97B}" sibTransId="{75A95C16-C9D4-4ACE-AE70-C2576B9F449E}"/>
    <dgm:cxn modelId="{3A6A170D-7D53-425B-BDB9-9D23B7B50783}" type="presOf" srcId="{071AB336-40EB-4FF3-9CA4-8547C91F00F8}" destId="{9D6575FC-2363-4D93-AB32-954DBBBC76F4}" srcOrd="0" destOrd="0" presId="urn:microsoft.com/office/officeart/2005/8/layout/hierarchy3"/>
    <dgm:cxn modelId="{403D80AF-2F18-4061-8FA9-219AF9869C99}" type="presOf" srcId="{8CBE74AD-318F-46E1-80C9-4071326F7593}" destId="{1C4A1BEF-6C81-4E85-ACD4-C8F1B71337C4}" srcOrd="0" destOrd="0" presId="urn:microsoft.com/office/officeart/2005/8/layout/hierarchy3"/>
    <dgm:cxn modelId="{9D4B4748-5D6D-4581-AEA7-4D409846D743}" srcId="{A8AAF3E0-58CD-4C5D-99FF-8337ADF071EF}" destId="{DADF4866-7F60-4306-B234-68DDDFB94F84}" srcOrd="0" destOrd="0" parTransId="{FAA59E5F-EEE5-4B48-A234-DADD3757BF48}" sibTransId="{4A40A18B-0E3F-4A7F-9DA4-4BB8FBC08CB0}"/>
    <dgm:cxn modelId="{7ED2230F-0932-4EBC-95D9-8A83480BC131}" type="presOf" srcId="{05156968-A6A9-490E-8981-CC53E6C8E2C2}" destId="{DC1C87EB-310C-4002-AA65-5C18C77158C9}" srcOrd="0" destOrd="0" presId="urn:microsoft.com/office/officeart/2005/8/layout/hierarchy3"/>
    <dgm:cxn modelId="{997A994C-10D3-4F01-82D8-4513E6A58016}" type="presOf" srcId="{2ECD5B49-4E3F-49D1-946C-7B4F7EC66939}" destId="{AD0BFEB4-C7D7-4B6C-92AB-0304220859BC}" srcOrd="0" destOrd="0" presId="urn:microsoft.com/office/officeart/2005/8/layout/hierarchy3"/>
    <dgm:cxn modelId="{593C3D14-C399-4BDB-B966-AFA05530F8C3}" type="presOf" srcId="{A8AAF3E0-58CD-4C5D-99FF-8337ADF071EF}" destId="{E3982959-6680-4119-8DF0-97BC21D40006}" srcOrd="0" destOrd="0" presId="urn:microsoft.com/office/officeart/2005/8/layout/hierarchy3"/>
    <dgm:cxn modelId="{50D9701C-68EA-4DAD-A2B4-D9114CC2371C}" type="presOf" srcId="{A03F1833-94BE-4DBB-82E8-632ACBE52847}" destId="{674823C7-76DB-4F6C-9526-E3F326136FE8}" srcOrd="0" destOrd="0" presId="urn:microsoft.com/office/officeart/2005/8/layout/hierarchy3"/>
    <dgm:cxn modelId="{71A8AA0C-B1F3-472E-82CE-0708020281CE}" type="presOf" srcId="{DADF4866-7F60-4306-B234-68DDDFB94F84}" destId="{7AD8C32E-1F46-4BE7-B45F-C09D606922A9}" srcOrd="0" destOrd="0" presId="urn:microsoft.com/office/officeart/2005/8/layout/hierarchy3"/>
    <dgm:cxn modelId="{97BDAD3E-6659-4D01-8C85-5725D19613F3}" type="presOf" srcId="{CE04C054-6BB3-4C71-BA9A-451CF272C183}" destId="{050D7B96-C44B-42BD-AA59-202B83275A19}" srcOrd="0" destOrd="0" presId="urn:microsoft.com/office/officeart/2005/8/layout/hierarchy3"/>
    <dgm:cxn modelId="{0667C12B-5F26-4E81-91F7-E4C3ABC6C932}" type="presOf" srcId="{6F5733BB-F36E-440C-8DF0-179EA53B4A81}" destId="{3DB3CA34-DE86-460F-8B97-F2EEFCC411E9}" srcOrd="0" destOrd="0" presId="urn:microsoft.com/office/officeart/2005/8/layout/hierarchy3"/>
    <dgm:cxn modelId="{28EFF444-4F0B-448F-B25F-80063E48BD21}" type="presOf" srcId="{A03F1833-94BE-4DBB-82E8-632ACBE52847}" destId="{DEBD5B0C-CBDD-4A2D-A663-8E9B8F9F647F}" srcOrd="1" destOrd="0" presId="urn:microsoft.com/office/officeart/2005/8/layout/hierarchy3"/>
    <dgm:cxn modelId="{AD42489A-804A-4D53-AD27-F7753C62E185}" type="presOf" srcId="{A8AAF3E0-58CD-4C5D-99FF-8337ADF071EF}" destId="{37B44314-D2EC-44E1-B816-2BF1A7625066}" srcOrd="1" destOrd="0" presId="urn:microsoft.com/office/officeart/2005/8/layout/hierarchy3"/>
    <dgm:cxn modelId="{E622C5FA-A568-4C0A-9AE1-02791EBA2681}" srcId="{A8AAF3E0-58CD-4C5D-99FF-8337ADF071EF}" destId="{2ECD5B49-4E3F-49D1-946C-7B4F7EC66939}" srcOrd="1" destOrd="0" parTransId="{05156968-A6A9-490E-8981-CC53E6C8E2C2}" sibTransId="{3A97C15F-BBAF-4062-B7F4-DCA6760CB8C9}"/>
    <dgm:cxn modelId="{7B8A3A58-E7BE-4FD5-94B3-B413392991B0}" srcId="{A03F1833-94BE-4DBB-82E8-632ACBE52847}" destId="{67F21E74-B263-4E29-82B3-AB1CE1E1B1C5}" srcOrd="1" destOrd="0" parTransId="{6F5733BB-F36E-440C-8DF0-179EA53B4A81}" sibTransId="{003E5E00-6574-4B26-95B4-E92FF1BF0A16}"/>
    <dgm:cxn modelId="{CDB0172A-8D0F-4343-92AD-A6F4B7F5B32E}" type="presOf" srcId="{67F21E74-B263-4E29-82B3-AB1CE1E1B1C5}" destId="{F9647A39-4B1B-4F37-B73D-4C63E9DB2E79}" srcOrd="0" destOrd="0" presId="urn:microsoft.com/office/officeart/2005/8/layout/hierarchy3"/>
    <dgm:cxn modelId="{C0247EB6-58C7-48FA-B324-F91AE3E3B7B5}" type="presOf" srcId="{FAA59E5F-EEE5-4B48-A234-DADD3757BF48}" destId="{B181AB9B-F7A5-4BCA-8F9C-F7324E6DBD8B}" srcOrd="0" destOrd="0" presId="urn:microsoft.com/office/officeart/2005/8/layout/hierarchy3"/>
    <dgm:cxn modelId="{87F1A678-3AC6-46C7-A303-C7189DE504A3}" srcId="{8CBE74AD-318F-46E1-80C9-4071326F7593}" destId="{A03F1833-94BE-4DBB-82E8-632ACBE52847}" srcOrd="0" destOrd="0" parTransId="{73408664-CF64-48EF-8A12-3B9977D3C6F8}" sibTransId="{02B2EBEA-0AFD-410D-8E30-FA63514A5707}"/>
    <dgm:cxn modelId="{9E9B7C7C-53CB-4EC2-BB43-11EAFFAFE8AB}" srcId="{A03F1833-94BE-4DBB-82E8-632ACBE52847}" destId="{CE04C054-6BB3-4C71-BA9A-451CF272C183}" srcOrd="0" destOrd="0" parTransId="{071AB336-40EB-4FF3-9CA4-8547C91F00F8}" sibTransId="{AA7CD4C0-243C-4234-87A1-38E8E35032F5}"/>
    <dgm:cxn modelId="{8B812722-334E-40DB-B2A0-23569A8FE4BE}" type="presParOf" srcId="{1C4A1BEF-6C81-4E85-ACD4-C8F1B71337C4}" destId="{215DFF83-8B9F-4AE9-BEB4-7B2E4779B8CB}" srcOrd="0" destOrd="0" presId="urn:microsoft.com/office/officeart/2005/8/layout/hierarchy3"/>
    <dgm:cxn modelId="{0726BB81-D273-44C2-BFB2-3C1C2B322C18}" type="presParOf" srcId="{215DFF83-8B9F-4AE9-BEB4-7B2E4779B8CB}" destId="{79DBEE4A-D76C-444B-A7BA-C0FFF715BE9E}" srcOrd="0" destOrd="0" presId="urn:microsoft.com/office/officeart/2005/8/layout/hierarchy3"/>
    <dgm:cxn modelId="{637C8FE6-173F-4DD3-AEFD-9E73131419F0}" type="presParOf" srcId="{79DBEE4A-D76C-444B-A7BA-C0FFF715BE9E}" destId="{674823C7-76DB-4F6C-9526-E3F326136FE8}" srcOrd="0" destOrd="0" presId="urn:microsoft.com/office/officeart/2005/8/layout/hierarchy3"/>
    <dgm:cxn modelId="{10CA1B75-0E82-4EBE-A657-BE27255069B6}" type="presParOf" srcId="{79DBEE4A-D76C-444B-A7BA-C0FFF715BE9E}" destId="{DEBD5B0C-CBDD-4A2D-A663-8E9B8F9F647F}" srcOrd="1" destOrd="0" presId="urn:microsoft.com/office/officeart/2005/8/layout/hierarchy3"/>
    <dgm:cxn modelId="{344586BE-6A1B-42F6-81DB-F90D784E0818}" type="presParOf" srcId="{215DFF83-8B9F-4AE9-BEB4-7B2E4779B8CB}" destId="{C9602367-71E4-4CF1-9805-4E82B7B14A67}" srcOrd="1" destOrd="0" presId="urn:microsoft.com/office/officeart/2005/8/layout/hierarchy3"/>
    <dgm:cxn modelId="{4FB55803-2C89-44FA-8AD7-FFEDE52D5D91}" type="presParOf" srcId="{C9602367-71E4-4CF1-9805-4E82B7B14A67}" destId="{9D6575FC-2363-4D93-AB32-954DBBBC76F4}" srcOrd="0" destOrd="0" presId="urn:microsoft.com/office/officeart/2005/8/layout/hierarchy3"/>
    <dgm:cxn modelId="{90B14285-41F8-4859-A87D-5C5A680A477A}" type="presParOf" srcId="{C9602367-71E4-4CF1-9805-4E82B7B14A67}" destId="{050D7B96-C44B-42BD-AA59-202B83275A19}" srcOrd="1" destOrd="0" presId="urn:microsoft.com/office/officeart/2005/8/layout/hierarchy3"/>
    <dgm:cxn modelId="{69DC395F-2296-4C29-B9F7-085A20E64BCB}" type="presParOf" srcId="{C9602367-71E4-4CF1-9805-4E82B7B14A67}" destId="{3DB3CA34-DE86-460F-8B97-F2EEFCC411E9}" srcOrd="2" destOrd="0" presId="urn:microsoft.com/office/officeart/2005/8/layout/hierarchy3"/>
    <dgm:cxn modelId="{FF99791A-AC73-4DD5-9A2E-E05A8EE30332}" type="presParOf" srcId="{C9602367-71E4-4CF1-9805-4E82B7B14A67}" destId="{F9647A39-4B1B-4F37-B73D-4C63E9DB2E79}" srcOrd="3" destOrd="0" presId="urn:microsoft.com/office/officeart/2005/8/layout/hierarchy3"/>
    <dgm:cxn modelId="{1B9B1A46-A55E-4361-A630-D3E0CF4DBDDE}" type="presParOf" srcId="{1C4A1BEF-6C81-4E85-ACD4-C8F1B71337C4}" destId="{E36D4B14-BEFA-4026-BCDF-1958BA1D8903}" srcOrd="1" destOrd="0" presId="urn:microsoft.com/office/officeart/2005/8/layout/hierarchy3"/>
    <dgm:cxn modelId="{EFB6412D-D123-49AB-A16E-F175E877AFA6}" type="presParOf" srcId="{E36D4B14-BEFA-4026-BCDF-1958BA1D8903}" destId="{BA18A9D7-57C3-4C12-A6EB-181D5F5E3BE5}" srcOrd="0" destOrd="0" presId="urn:microsoft.com/office/officeart/2005/8/layout/hierarchy3"/>
    <dgm:cxn modelId="{E2448CEF-A5A1-4FA3-B9FF-450FF2BAA4A2}" type="presParOf" srcId="{BA18A9D7-57C3-4C12-A6EB-181D5F5E3BE5}" destId="{E3982959-6680-4119-8DF0-97BC21D40006}" srcOrd="0" destOrd="0" presId="urn:microsoft.com/office/officeart/2005/8/layout/hierarchy3"/>
    <dgm:cxn modelId="{3A0CE84F-D40D-4D2E-9F4D-DF4FA7F96926}" type="presParOf" srcId="{BA18A9D7-57C3-4C12-A6EB-181D5F5E3BE5}" destId="{37B44314-D2EC-44E1-B816-2BF1A7625066}" srcOrd="1" destOrd="0" presId="urn:microsoft.com/office/officeart/2005/8/layout/hierarchy3"/>
    <dgm:cxn modelId="{D6C81B1E-9D07-40A8-9E1F-159CD9A2A96D}" type="presParOf" srcId="{E36D4B14-BEFA-4026-BCDF-1958BA1D8903}" destId="{7D3764B5-E4DB-47CE-9C14-21354C85B881}" srcOrd="1" destOrd="0" presId="urn:microsoft.com/office/officeart/2005/8/layout/hierarchy3"/>
    <dgm:cxn modelId="{AFB9789B-7926-4499-BDCD-E482C244EB15}" type="presParOf" srcId="{7D3764B5-E4DB-47CE-9C14-21354C85B881}" destId="{B181AB9B-F7A5-4BCA-8F9C-F7324E6DBD8B}" srcOrd="0" destOrd="0" presId="urn:microsoft.com/office/officeart/2005/8/layout/hierarchy3"/>
    <dgm:cxn modelId="{8E5F482F-CB0A-4E27-90F6-646CF62AC535}" type="presParOf" srcId="{7D3764B5-E4DB-47CE-9C14-21354C85B881}" destId="{7AD8C32E-1F46-4BE7-B45F-C09D606922A9}" srcOrd="1" destOrd="0" presId="urn:microsoft.com/office/officeart/2005/8/layout/hierarchy3"/>
    <dgm:cxn modelId="{267EF58B-5B26-4DD6-BAFF-62DF4A738992}" type="presParOf" srcId="{7D3764B5-E4DB-47CE-9C14-21354C85B881}" destId="{DC1C87EB-310C-4002-AA65-5C18C77158C9}" srcOrd="2" destOrd="0" presId="urn:microsoft.com/office/officeart/2005/8/layout/hierarchy3"/>
    <dgm:cxn modelId="{EEB20A67-EDB0-47C0-82B6-09D37EAA2076}" type="presParOf" srcId="{7D3764B5-E4DB-47CE-9C14-21354C85B881}" destId="{AD0BFEB4-C7D7-4B6C-92AB-0304220859BC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CFA3B3-8649-41F6-898F-F50658D1581B}" type="doc">
      <dgm:prSet loTypeId="urn:microsoft.com/office/officeart/2005/8/layout/process3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D67DB779-44D3-471B-8151-3D4936908996}">
      <dgm:prSet phldrT="[Metin]"/>
      <dgm:spPr/>
      <dgm:t>
        <a:bodyPr/>
        <a:lstStyle/>
        <a:p>
          <a:r>
            <a:rPr lang="tr-TR" dirty="0" err="1" smtClean="0"/>
            <a:t>where</a:t>
          </a:r>
          <a:endParaRPr lang="tr-TR" dirty="0"/>
        </a:p>
      </dgm:t>
    </dgm:pt>
    <dgm:pt modelId="{8B20F9D0-A14A-4E9F-BC67-3BB1E4BBDF5F}" type="parTrans" cxnId="{6DA866ED-52EA-4B1D-8A11-C26C228B5075}">
      <dgm:prSet/>
      <dgm:spPr/>
      <dgm:t>
        <a:bodyPr/>
        <a:lstStyle/>
        <a:p>
          <a:endParaRPr lang="tr-TR"/>
        </a:p>
      </dgm:t>
    </dgm:pt>
    <dgm:pt modelId="{3EB49BB7-99EB-47A8-A2C7-A83E74B486A7}" type="sibTrans" cxnId="{6DA866ED-52EA-4B1D-8A11-C26C228B5075}">
      <dgm:prSet/>
      <dgm:spPr/>
      <dgm:t>
        <a:bodyPr/>
        <a:lstStyle/>
        <a:p>
          <a:endParaRPr lang="tr-TR"/>
        </a:p>
      </dgm:t>
    </dgm:pt>
    <dgm:pt modelId="{3658C08E-7EC1-4398-A5B6-D65CF6356ED3}">
      <dgm:prSet phldrT="[Metin]"/>
      <dgm:spPr/>
      <dgm:t>
        <a:bodyPr/>
        <a:lstStyle/>
        <a:p>
          <a:r>
            <a:rPr lang="tr-TR" dirty="0" err="1" smtClean="0"/>
            <a:t>why</a:t>
          </a:r>
          <a:endParaRPr lang="tr-TR" dirty="0"/>
        </a:p>
      </dgm:t>
    </dgm:pt>
    <dgm:pt modelId="{3C4003C8-5910-4288-8FC8-B449E1BB76A8}" type="parTrans" cxnId="{68551A56-017A-47F6-BF36-D431D3613069}">
      <dgm:prSet/>
      <dgm:spPr/>
      <dgm:t>
        <a:bodyPr/>
        <a:lstStyle/>
        <a:p>
          <a:endParaRPr lang="tr-TR"/>
        </a:p>
      </dgm:t>
    </dgm:pt>
    <dgm:pt modelId="{72DD94ED-16B9-43AA-A283-D18310423DB7}" type="sibTrans" cxnId="{68551A56-017A-47F6-BF36-D431D3613069}">
      <dgm:prSet/>
      <dgm:spPr/>
      <dgm:t>
        <a:bodyPr/>
        <a:lstStyle/>
        <a:p>
          <a:endParaRPr lang="tr-TR"/>
        </a:p>
      </dgm:t>
    </dgm:pt>
    <dgm:pt modelId="{42E44B2D-D13D-49DC-BF61-8AC7A265E343}">
      <dgm:prSet phldrT="[Metin]"/>
      <dgm:spPr/>
      <dgm:t>
        <a:bodyPr/>
        <a:lstStyle/>
        <a:p>
          <a:r>
            <a:rPr lang="tr-TR" dirty="0" err="1" smtClean="0"/>
            <a:t>how</a:t>
          </a:r>
          <a:endParaRPr lang="tr-TR" dirty="0"/>
        </a:p>
      </dgm:t>
    </dgm:pt>
    <dgm:pt modelId="{6D50B752-F644-4E1C-92E9-67E097713D3F}" type="parTrans" cxnId="{388A3C31-29D7-489A-AD01-73B3701F2DA3}">
      <dgm:prSet/>
      <dgm:spPr/>
      <dgm:t>
        <a:bodyPr/>
        <a:lstStyle/>
        <a:p>
          <a:endParaRPr lang="tr-TR"/>
        </a:p>
      </dgm:t>
    </dgm:pt>
    <dgm:pt modelId="{030CA16B-B76C-42C0-AB21-7E1AAEF6EFFA}" type="sibTrans" cxnId="{388A3C31-29D7-489A-AD01-73B3701F2DA3}">
      <dgm:prSet/>
      <dgm:spPr/>
      <dgm:t>
        <a:bodyPr/>
        <a:lstStyle/>
        <a:p>
          <a:endParaRPr lang="tr-TR"/>
        </a:p>
      </dgm:t>
    </dgm:pt>
    <dgm:pt modelId="{4FC88DE1-1EC2-4F4E-83E7-D25A368D3F5A}">
      <dgm:prSet phldrT="[Metin]"/>
      <dgm:spPr/>
      <dgm:t>
        <a:bodyPr/>
        <a:lstStyle/>
        <a:p>
          <a:r>
            <a:rPr lang="tr-TR" dirty="0" err="1" smtClean="0"/>
            <a:t>when</a:t>
          </a:r>
          <a:endParaRPr lang="tr-TR" dirty="0"/>
        </a:p>
      </dgm:t>
    </dgm:pt>
    <dgm:pt modelId="{A92E4FB3-33D0-4F77-B685-2E5A306D94A2}" type="parTrans" cxnId="{AB06AA5F-0013-404E-B52C-8381C3CE1D11}">
      <dgm:prSet/>
      <dgm:spPr/>
      <dgm:t>
        <a:bodyPr/>
        <a:lstStyle/>
        <a:p>
          <a:endParaRPr lang="tr-TR"/>
        </a:p>
      </dgm:t>
    </dgm:pt>
    <dgm:pt modelId="{5EE3558E-105A-44A1-8FAB-665A0FABE329}" type="sibTrans" cxnId="{AB06AA5F-0013-404E-B52C-8381C3CE1D11}">
      <dgm:prSet/>
      <dgm:spPr/>
      <dgm:t>
        <a:bodyPr/>
        <a:lstStyle/>
        <a:p>
          <a:endParaRPr lang="tr-TR"/>
        </a:p>
      </dgm:t>
    </dgm:pt>
    <dgm:pt modelId="{DABB3509-FE5A-4D07-8197-F5D27ED760B0}">
      <dgm:prSet phldrT="[Metin]"/>
      <dgm:spPr/>
      <dgm:t>
        <a:bodyPr/>
        <a:lstStyle/>
        <a:p>
          <a:r>
            <a:rPr lang="tr-TR" dirty="0" err="1" smtClean="0"/>
            <a:t>what</a:t>
          </a:r>
          <a:endParaRPr lang="tr-TR" dirty="0"/>
        </a:p>
      </dgm:t>
    </dgm:pt>
    <dgm:pt modelId="{45EAFFF1-49E4-4954-83DA-E8197CC03463}" type="parTrans" cxnId="{BB8E5101-B181-48B9-B3BA-00E569480EAA}">
      <dgm:prSet/>
      <dgm:spPr/>
      <dgm:t>
        <a:bodyPr/>
        <a:lstStyle/>
        <a:p>
          <a:endParaRPr lang="tr-TR"/>
        </a:p>
      </dgm:t>
    </dgm:pt>
    <dgm:pt modelId="{1D8377ED-B13C-43F6-A868-05DDF5B53835}" type="sibTrans" cxnId="{BB8E5101-B181-48B9-B3BA-00E569480EAA}">
      <dgm:prSet/>
      <dgm:spPr/>
      <dgm:t>
        <a:bodyPr/>
        <a:lstStyle/>
        <a:p>
          <a:endParaRPr lang="tr-TR"/>
        </a:p>
      </dgm:t>
    </dgm:pt>
    <dgm:pt modelId="{84ACC368-CDAB-4C1A-ACC8-C17921CE3FC9}">
      <dgm:prSet phldrT="[Metin]"/>
      <dgm:spPr/>
      <dgm:t>
        <a:bodyPr/>
        <a:lstStyle/>
        <a:p>
          <a:r>
            <a:rPr lang="tr-TR" dirty="0" err="1" smtClean="0"/>
            <a:t>who</a:t>
          </a:r>
          <a:endParaRPr lang="tr-TR" dirty="0"/>
        </a:p>
      </dgm:t>
    </dgm:pt>
    <dgm:pt modelId="{8490626C-4B4C-4B40-BB74-50C8A7228D88}" type="parTrans" cxnId="{D74C1CAD-81AE-4FF6-9BBC-7C9DC6DE6194}">
      <dgm:prSet/>
      <dgm:spPr/>
      <dgm:t>
        <a:bodyPr/>
        <a:lstStyle/>
        <a:p>
          <a:endParaRPr lang="tr-TR"/>
        </a:p>
      </dgm:t>
    </dgm:pt>
    <dgm:pt modelId="{F5F5CBED-69D3-4B7B-92BC-055036D1BDC6}" type="sibTrans" cxnId="{D74C1CAD-81AE-4FF6-9BBC-7C9DC6DE6194}">
      <dgm:prSet/>
      <dgm:spPr/>
      <dgm:t>
        <a:bodyPr/>
        <a:lstStyle/>
        <a:p>
          <a:endParaRPr lang="tr-TR"/>
        </a:p>
      </dgm:t>
    </dgm:pt>
    <dgm:pt modelId="{252C22A7-CB85-49F4-A499-A235AE4DCA4B}" type="pres">
      <dgm:prSet presAssocID="{3ACFA3B3-8649-41F6-898F-F50658D1581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BFD1D41-1ED2-4B93-AD17-9B50EBB110C2}" type="pres">
      <dgm:prSet presAssocID="{D67DB779-44D3-471B-8151-3D4936908996}" presName="composite" presStyleCnt="0"/>
      <dgm:spPr/>
    </dgm:pt>
    <dgm:pt modelId="{9A65169F-46AA-4FF0-BCF9-2042217EBAB0}" type="pres">
      <dgm:prSet presAssocID="{D67DB779-44D3-471B-8151-3D4936908996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B79B84A-636E-4FDD-B8C8-494FAD0FE5D0}" type="pres">
      <dgm:prSet presAssocID="{D67DB779-44D3-471B-8151-3D4936908996}" presName="parSh" presStyleLbl="node1" presStyleIdx="0" presStyleCnt="3"/>
      <dgm:spPr/>
      <dgm:t>
        <a:bodyPr/>
        <a:lstStyle/>
        <a:p>
          <a:endParaRPr lang="tr-TR"/>
        </a:p>
      </dgm:t>
    </dgm:pt>
    <dgm:pt modelId="{273113E1-9340-4BDB-802C-4C44D9AB4504}" type="pres">
      <dgm:prSet presAssocID="{D67DB779-44D3-471B-8151-3D4936908996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806AFC2-6E20-4159-A79C-19E8CFDE1751}" type="pres">
      <dgm:prSet presAssocID="{3EB49BB7-99EB-47A8-A2C7-A83E74B486A7}" presName="sibTrans" presStyleLbl="sibTrans2D1" presStyleIdx="0" presStyleCnt="2"/>
      <dgm:spPr/>
      <dgm:t>
        <a:bodyPr/>
        <a:lstStyle/>
        <a:p>
          <a:endParaRPr lang="tr-TR"/>
        </a:p>
      </dgm:t>
    </dgm:pt>
    <dgm:pt modelId="{376ADE1E-67A8-4BDA-88F4-D0656BE9FFAD}" type="pres">
      <dgm:prSet presAssocID="{3EB49BB7-99EB-47A8-A2C7-A83E74B486A7}" presName="connTx" presStyleLbl="sibTrans2D1" presStyleIdx="0" presStyleCnt="2"/>
      <dgm:spPr/>
      <dgm:t>
        <a:bodyPr/>
        <a:lstStyle/>
        <a:p>
          <a:endParaRPr lang="tr-TR"/>
        </a:p>
      </dgm:t>
    </dgm:pt>
    <dgm:pt modelId="{0A2C9E5A-85FC-4687-AAE7-1E1C91553CE2}" type="pres">
      <dgm:prSet presAssocID="{42E44B2D-D13D-49DC-BF61-8AC7A265E343}" presName="composite" presStyleCnt="0"/>
      <dgm:spPr/>
    </dgm:pt>
    <dgm:pt modelId="{5228E640-C0A7-47A1-AFB0-290991FE7324}" type="pres">
      <dgm:prSet presAssocID="{42E44B2D-D13D-49DC-BF61-8AC7A265E343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55B2428-01E5-4654-853A-93878CD7F669}" type="pres">
      <dgm:prSet presAssocID="{42E44B2D-D13D-49DC-BF61-8AC7A265E343}" presName="parSh" presStyleLbl="node1" presStyleIdx="1" presStyleCnt="3"/>
      <dgm:spPr/>
      <dgm:t>
        <a:bodyPr/>
        <a:lstStyle/>
        <a:p>
          <a:endParaRPr lang="tr-TR"/>
        </a:p>
      </dgm:t>
    </dgm:pt>
    <dgm:pt modelId="{83A977D9-B7BD-4FFA-B30D-568DB8E58306}" type="pres">
      <dgm:prSet presAssocID="{42E44B2D-D13D-49DC-BF61-8AC7A265E343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419194D-AFED-48D5-8C02-44494F3A0C7B}" type="pres">
      <dgm:prSet presAssocID="{030CA16B-B76C-42C0-AB21-7E1AAEF6EFFA}" presName="sibTrans" presStyleLbl="sibTrans2D1" presStyleIdx="1" presStyleCnt="2"/>
      <dgm:spPr/>
      <dgm:t>
        <a:bodyPr/>
        <a:lstStyle/>
        <a:p>
          <a:endParaRPr lang="tr-TR"/>
        </a:p>
      </dgm:t>
    </dgm:pt>
    <dgm:pt modelId="{B6BE266A-DED5-4F9B-B868-1EA937ADB488}" type="pres">
      <dgm:prSet presAssocID="{030CA16B-B76C-42C0-AB21-7E1AAEF6EFFA}" presName="connTx" presStyleLbl="sibTrans2D1" presStyleIdx="1" presStyleCnt="2"/>
      <dgm:spPr/>
      <dgm:t>
        <a:bodyPr/>
        <a:lstStyle/>
        <a:p>
          <a:endParaRPr lang="tr-TR"/>
        </a:p>
      </dgm:t>
    </dgm:pt>
    <dgm:pt modelId="{163D3091-8F8B-432B-8F19-F3297FEB8830}" type="pres">
      <dgm:prSet presAssocID="{DABB3509-FE5A-4D07-8197-F5D27ED760B0}" presName="composite" presStyleCnt="0"/>
      <dgm:spPr/>
    </dgm:pt>
    <dgm:pt modelId="{BE5786C6-0600-4FFF-846C-164BDC9E0451}" type="pres">
      <dgm:prSet presAssocID="{DABB3509-FE5A-4D07-8197-F5D27ED760B0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C809D3-05B4-42B2-8EB6-8BEF7244AB41}" type="pres">
      <dgm:prSet presAssocID="{DABB3509-FE5A-4D07-8197-F5D27ED760B0}" presName="parSh" presStyleLbl="node1" presStyleIdx="2" presStyleCnt="3"/>
      <dgm:spPr/>
      <dgm:t>
        <a:bodyPr/>
        <a:lstStyle/>
        <a:p>
          <a:endParaRPr lang="tr-TR"/>
        </a:p>
      </dgm:t>
    </dgm:pt>
    <dgm:pt modelId="{A0657ECE-3963-405B-A869-9E3EF729C22B}" type="pres">
      <dgm:prSet presAssocID="{DABB3509-FE5A-4D07-8197-F5D27ED760B0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D61768A-FB71-43AB-AFDB-364D5D8E7EBA}" type="presOf" srcId="{3658C08E-7EC1-4398-A5B6-D65CF6356ED3}" destId="{273113E1-9340-4BDB-802C-4C44D9AB4504}" srcOrd="0" destOrd="0" presId="urn:microsoft.com/office/officeart/2005/8/layout/process3"/>
    <dgm:cxn modelId="{0FEAF4A4-BE9D-434C-A5E6-6AD7D8D9AFF4}" type="presOf" srcId="{3ACFA3B3-8649-41F6-898F-F50658D1581B}" destId="{252C22A7-CB85-49F4-A499-A235AE4DCA4B}" srcOrd="0" destOrd="0" presId="urn:microsoft.com/office/officeart/2005/8/layout/process3"/>
    <dgm:cxn modelId="{BB8E5101-B181-48B9-B3BA-00E569480EAA}" srcId="{3ACFA3B3-8649-41F6-898F-F50658D1581B}" destId="{DABB3509-FE5A-4D07-8197-F5D27ED760B0}" srcOrd="2" destOrd="0" parTransId="{45EAFFF1-49E4-4954-83DA-E8197CC03463}" sibTransId="{1D8377ED-B13C-43F6-A868-05DDF5B53835}"/>
    <dgm:cxn modelId="{A40A3053-10E8-44CB-90A2-2C89278CC001}" type="presOf" srcId="{42E44B2D-D13D-49DC-BF61-8AC7A265E343}" destId="{5228E640-C0A7-47A1-AFB0-290991FE7324}" srcOrd="0" destOrd="0" presId="urn:microsoft.com/office/officeart/2005/8/layout/process3"/>
    <dgm:cxn modelId="{AB06AA5F-0013-404E-B52C-8381C3CE1D11}" srcId="{42E44B2D-D13D-49DC-BF61-8AC7A265E343}" destId="{4FC88DE1-1EC2-4F4E-83E7-D25A368D3F5A}" srcOrd="0" destOrd="0" parTransId="{A92E4FB3-33D0-4F77-B685-2E5A306D94A2}" sibTransId="{5EE3558E-105A-44A1-8FAB-665A0FABE329}"/>
    <dgm:cxn modelId="{8249BBC6-F927-4D1A-9816-346F8C1681F6}" type="presOf" srcId="{84ACC368-CDAB-4C1A-ACC8-C17921CE3FC9}" destId="{A0657ECE-3963-405B-A869-9E3EF729C22B}" srcOrd="0" destOrd="0" presId="urn:microsoft.com/office/officeart/2005/8/layout/process3"/>
    <dgm:cxn modelId="{AEF634BE-F710-4EB8-9E41-EE629DF68360}" type="presOf" srcId="{4FC88DE1-1EC2-4F4E-83E7-D25A368D3F5A}" destId="{83A977D9-B7BD-4FFA-B30D-568DB8E58306}" srcOrd="0" destOrd="0" presId="urn:microsoft.com/office/officeart/2005/8/layout/process3"/>
    <dgm:cxn modelId="{B1702247-E7DF-41A5-ACCA-BD6808D91AB4}" type="presOf" srcId="{D67DB779-44D3-471B-8151-3D4936908996}" destId="{5B79B84A-636E-4FDD-B8C8-494FAD0FE5D0}" srcOrd="1" destOrd="0" presId="urn:microsoft.com/office/officeart/2005/8/layout/process3"/>
    <dgm:cxn modelId="{388A3C31-29D7-489A-AD01-73B3701F2DA3}" srcId="{3ACFA3B3-8649-41F6-898F-F50658D1581B}" destId="{42E44B2D-D13D-49DC-BF61-8AC7A265E343}" srcOrd="1" destOrd="0" parTransId="{6D50B752-F644-4E1C-92E9-67E097713D3F}" sibTransId="{030CA16B-B76C-42C0-AB21-7E1AAEF6EFFA}"/>
    <dgm:cxn modelId="{D74C1CAD-81AE-4FF6-9BBC-7C9DC6DE6194}" srcId="{DABB3509-FE5A-4D07-8197-F5D27ED760B0}" destId="{84ACC368-CDAB-4C1A-ACC8-C17921CE3FC9}" srcOrd="0" destOrd="0" parTransId="{8490626C-4B4C-4B40-BB74-50C8A7228D88}" sibTransId="{F5F5CBED-69D3-4B7B-92BC-055036D1BDC6}"/>
    <dgm:cxn modelId="{68551A56-017A-47F6-BF36-D431D3613069}" srcId="{D67DB779-44D3-471B-8151-3D4936908996}" destId="{3658C08E-7EC1-4398-A5B6-D65CF6356ED3}" srcOrd="0" destOrd="0" parTransId="{3C4003C8-5910-4288-8FC8-B449E1BB76A8}" sibTransId="{72DD94ED-16B9-43AA-A283-D18310423DB7}"/>
    <dgm:cxn modelId="{F41D931A-1993-49F5-ABCB-C4815C1E9D8D}" type="presOf" srcId="{DABB3509-FE5A-4D07-8197-F5D27ED760B0}" destId="{44C809D3-05B4-42B2-8EB6-8BEF7244AB41}" srcOrd="1" destOrd="0" presId="urn:microsoft.com/office/officeart/2005/8/layout/process3"/>
    <dgm:cxn modelId="{F5685BF6-4D3B-498F-907C-279EC6C24741}" type="presOf" srcId="{3EB49BB7-99EB-47A8-A2C7-A83E74B486A7}" destId="{B806AFC2-6E20-4159-A79C-19E8CFDE1751}" srcOrd="0" destOrd="0" presId="urn:microsoft.com/office/officeart/2005/8/layout/process3"/>
    <dgm:cxn modelId="{45E69251-EE6C-4B09-BC8A-FF8DBAEAA841}" type="presOf" srcId="{3EB49BB7-99EB-47A8-A2C7-A83E74B486A7}" destId="{376ADE1E-67A8-4BDA-88F4-D0656BE9FFAD}" srcOrd="1" destOrd="0" presId="urn:microsoft.com/office/officeart/2005/8/layout/process3"/>
    <dgm:cxn modelId="{30012189-1F7A-4CE4-BED3-6F325137671C}" type="presOf" srcId="{D67DB779-44D3-471B-8151-3D4936908996}" destId="{9A65169F-46AA-4FF0-BCF9-2042217EBAB0}" srcOrd="0" destOrd="0" presId="urn:microsoft.com/office/officeart/2005/8/layout/process3"/>
    <dgm:cxn modelId="{6BA7DD6C-EEAD-426F-AD23-700548F1C23E}" type="presOf" srcId="{DABB3509-FE5A-4D07-8197-F5D27ED760B0}" destId="{BE5786C6-0600-4FFF-846C-164BDC9E0451}" srcOrd="0" destOrd="0" presId="urn:microsoft.com/office/officeart/2005/8/layout/process3"/>
    <dgm:cxn modelId="{E8910377-62C3-4B92-996B-9B4B0D306360}" type="presOf" srcId="{42E44B2D-D13D-49DC-BF61-8AC7A265E343}" destId="{255B2428-01E5-4654-853A-93878CD7F669}" srcOrd="1" destOrd="0" presId="urn:microsoft.com/office/officeart/2005/8/layout/process3"/>
    <dgm:cxn modelId="{CF260106-DECC-40F5-A182-230C38506645}" type="presOf" srcId="{030CA16B-B76C-42C0-AB21-7E1AAEF6EFFA}" destId="{2419194D-AFED-48D5-8C02-44494F3A0C7B}" srcOrd="0" destOrd="0" presId="urn:microsoft.com/office/officeart/2005/8/layout/process3"/>
    <dgm:cxn modelId="{AA3DEB66-FF39-4A71-84E5-2257E371833E}" type="presOf" srcId="{030CA16B-B76C-42C0-AB21-7E1AAEF6EFFA}" destId="{B6BE266A-DED5-4F9B-B868-1EA937ADB488}" srcOrd="1" destOrd="0" presId="urn:microsoft.com/office/officeart/2005/8/layout/process3"/>
    <dgm:cxn modelId="{6DA866ED-52EA-4B1D-8A11-C26C228B5075}" srcId="{3ACFA3B3-8649-41F6-898F-F50658D1581B}" destId="{D67DB779-44D3-471B-8151-3D4936908996}" srcOrd="0" destOrd="0" parTransId="{8B20F9D0-A14A-4E9F-BC67-3BB1E4BBDF5F}" sibTransId="{3EB49BB7-99EB-47A8-A2C7-A83E74B486A7}"/>
    <dgm:cxn modelId="{977D69F2-5814-4116-ADD8-2523DE149729}" type="presParOf" srcId="{252C22A7-CB85-49F4-A499-A235AE4DCA4B}" destId="{BBFD1D41-1ED2-4B93-AD17-9B50EBB110C2}" srcOrd="0" destOrd="0" presId="urn:microsoft.com/office/officeart/2005/8/layout/process3"/>
    <dgm:cxn modelId="{BFE40818-2023-405D-9FD5-87045ED58CF0}" type="presParOf" srcId="{BBFD1D41-1ED2-4B93-AD17-9B50EBB110C2}" destId="{9A65169F-46AA-4FF0-BCF9-2042217EBAB0}" srcOrd="0" destOrd="0" presId="urn:microsoft.com/office/officeart/2005/8/layout/process3"/>
    <dgm:cxn modelId="{FFDCEC2B-6DF9-4AB6-AD9C-3F91F219AAC2}" type="presParOf" srcId="{BBFD1D41-1ED2-4B93-AD17-9B50EBB110C2}" destId="{5B79B84A-636E-4FDD-B8C8-494FAD0FE5D0}" srcOrd="1" destOrd="0" presId="urn:microsoft.com/office/officeart/2005/8/layout/process3"/>
    <dgm:cxn modelId="{25F63D1B-0ED4-4557-B927-C7EEE0ECB962}" type="presParOf" srcId="{BBFD1D41-1ED2-4B93-AD17-9B50EBB110C2}" destId="{273113E1-9340-4BDB-802C-4C44D9AB4504}" srcOrd="2" destOrd="0" presId="urn:microsoft.com/office/officeart/2005/8/layout/process3"/>
    <dgm:cxn modelId="{16636420-4F14-4542-9071-2AAA58201577}" type="presParOf" srcId="{252C22A7-CB85-49F4-A499-A235AE4DCA4B}" destId="{B806AFC2-6E20-4159-A79C-19E8CFDE1751}" srcOrd="1" destOrd="0" presId="urn:microsoft.com/office/officeart/2005/8/layout/process3"/>
    <dgm:cxn modelId="{5F4B88AC-3D87-485C-8645-E43074A6BD30}" type="presParOf" srcId="{B806AFC2-6E20-4159-A79C-19E8CFDE1751}" destId="{376ADE1E-67A8-4BDA-88F4-D0656BE9FFAD}" srcOrd="0" destOrd="0" presId="urn:microsoft.com/office/officeart/2005/8/layout/process3"/>
    <dgm:cxn modelId="{81397896-15E7-4401-9A9C-8506841A0703}" type="presParOf" srcId="{252C22A7-CB85-49F4-A499-A235AE4DCA4B}" destId="{0A2C9E5A-85FC-4687-AAE7-1E1C91553CE2}" srcOrd="2" destOrd="0" presId="urn:microsoft.com/office/officeart/2005/8/layout/process3"/>
    <dgm:cxn modelId="{63D6DE3E-3707-4830-892D-03F84A9C0143}" type="presParOf" srcId="{0A2C9E5A-85FC-4687-AAE7-1E1C91553CE2}" destId="{5228E640-C0A7-47A1-AFB0-290991FE7324}" srcOrd="0" destOrd="0" presId="urn:microsoft.com/office/officeart/2005/8/layout/process3"/>
    <dgm:cxn modelId="{6973F334-1A21-4FEA-9634-1EC1C4384F67}" type="presParOf" srcId="{0A2C9E5A-85FC-4687-AAE7-1E1C91553CE2}" destId="{255B2428-01E5-4654-853A-93878CD7F669}" srcOrd="1" destOrd="0" presId="urn:microsoft.com/office/officeart/2005/8/layout/process3"/>
    <dgm:cxn modelId="{111770BF-8DCF-4D85-9EB8-896E456B0F24}" type="presParOf" srcId="{0A2C9E5A-85FC-4687-AAE7-1E1C91553CE2}" destId="{83A977D9-B7BD-4FFA-B30D-568DB8E58306}" srcOrd="2" destOrd="0" presId="urn:microsoft.com/office/officeart/2005/8/layout/process3"/>
    <dgm:cxn modelId="{12EAA055-BC44-427E-B35F-CA118B9591F0}" type="presParOf" srcId="{252C22A7-CB85-49F4-A499-A235AE4DCA4B}" destId="{2419194D-AFED-48D5-8C02-44494F3A0C7B}" srcOrd="3" destOrd="0" presId="urn:microsoft.com/office/officeart/2005/8/layout/process3"/>
    <dgm:cxn modelId="{EF90719D-D1CE-42D6-9A81-FBF6CC662F46}" type="presParOf" srcId="{2419194D-AFED-48D5-8C02-44494F3A0C7B}" destId="{B6BE266A-DED5-4F9B-B868-1EA937ADB488}" srcOrd="0" destOrd="0" presId="urn:microsoft.com/office/officeart/2005/8/layout/process3"/>
    <dgm:cxn modelId="{232F2F1A-AA35-41DA-9A53-8BC50B9A34B6}" type="presParOf" srcId="{252C22A7-CB85-49F4-A499-A235AE4DCA4B}" destId="{163D3091-8F8B-432B-8F19-F3297FEB8830}" srcOrd="4" destOrd="0" presId="urn:microsoft.com/office/officeart/2005/8/layout/process3"/>
    <dgm:cxn modelId="{B21CD7DB-F298-4777-95C2-EC67CB81B326}" type="presParOf" srcId="{163D3091-8F8B-432B-8F19-F3297FEB8830}" destId="{BE5786C6-0600-4FFF-846C-164BDC9E0451}" srcOrd="0" destOrd="0" presId="urn:microsoft.com/office/officeart/2005/8/layout/process3"/>
    <dgm:cxn modelId="{FA028424-AB05-4277-869C-729F11A59B31}" type="presParOf" srcId="{163D3091-8F8B-432B-8F19-F3297FEB8830}" destId="{44C809D3-05B4-42B2-8EB6-8BEF7244AB41}" srcOrd="1" destOrd="0" presId="urn:microsoft.com/office/officeart/2005/8/layout/process3"/>
    <dgm:cxn modelId="{E0C9BA32-C157-4A6D-B409-000006CE8D80}" type="presParOf" srcId="{163D3091-8F8B-432B-8F19-F3297FEB8830}" destId="{A0657ECE-3963-405B-A869-9E3EF729C22B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D1B6675-BF8E-4133-AA1E-BB56922E3BE7}">
      <dsp:nvSpPr>
        <dsp:cNvPr id="0" name=""/>
        <dsp:cNvSpPr/>
      </dsp:nvSpPr>
      <dsp:spPr>
        <a:xfrm>
          <a:off x="776" y="0"/>
          <a:ext cx="2017914" cy="500066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 smtClean="0"/>
            <a:t>İngilizcede </a:t>
          </a:r>
          <a:endParaRPr lang="tr-TR" sz="2700" kern="1200" dirty="0"/>
        </a:p>
      </dsp:txBody>
      <dsp:txXfrm>
        <a:off x="776" y="0"/>
        <a:ext cx="2017914" cy="1500198"/>
      </dsp:txXfrm>
    </dsp:sp>
    <dsp:sp modelId="{60750CD0-DD94-40C1-895D-DF770B970CB6}">
      <dsp:nvSpPr>
        <dsp:cNvPr id="0" name=""/>
        <dsp:cNvSpPr/>
      </dsp:nvSpPr>
      <dsp:spPr>
        <a:xfrm>
          <a:off x="202567" y="1501663"/>
          <a:ext cx="1614331" cy="1507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64770" rIns="86360" bIns="64770" numCol="1" spcCol="1270" anchor="ctr" anchorCtr="0">
          <a:noAutofit/>
          <a:sp3d extrusionH="28000" prstMaterial="matte"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err="1" smtClean="0"/>
            <a:t>how</a:t>
          </a:r>
          <a:endParaRPr lang="tr-TR" sz="3400" kern="1200" dirty="0"/>
        </a:p>
      </dsp:txBody>
      <dsp:txXfrm>
        <a:off x="202567" y="1501663"/>
        <a:ext cx="1614331" cy="1507767"/>
      </dsp:txXfrm>
    </dsp:sp>
    <dsp:sp modelId="{5C3DB72C-125F-4C7E-BD1F-AFC37C33918A}">
      <dsp:nvSpPr>
        <dsp:cNvPr id="0" name=""/>
        <dsp:cNvSpPr/>
      </dsp:nvSpPr>
      <dsp:spPr>
        <a:xfrm>
          <a:off x="202567" y="3241394"/>
          <a:ext cx="1614331" cy="1507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64770" rIns="86360" bIns="64770" numCol="1" spcCol="1270" anchor="ctr" anchorCtr="0">
          <a:noAutofit/>
          <a:sp3d extrusionH="28000" prstMaterial="matte"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err="1" smtClean="0"/>
            <a:t>when</a:t>
          </a:r>
          <a:endParaRPr lang="tr-TR" sz="3400" kern="1200" dirty="0"/>
        </a:p>
      </dsp:txBody>
      <dsp:txXfrm>
        <a:off x="202567" y="3241394"/>
        <a:ext cx="1614331" cy="1507767"/>
      </dsp:txXfrm>
    </dsp:sp>
    <dsp:sp modelId="{1ABD6859-6DDD-47B5-894B-A6370E9FC801}">
      <dsp:nvSpPr>
        <dsp:cNvPr id="0" name=""/>
        <dsp:cNvSpPr/>
      </dsp:nvSpPr>
      <dsp:spPr>
        <a:xfrm>
          <a:off x="2170033" y="0"/>
          <a:ext cx="2017914" cy="500066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 smtClean="0"/>
            <a:t>soru</a:t>
          </a:r>
          <a:endParaRPr lang="tr-TR" sz="2700" kern="1200" dirty="0"/>
        </a:p>
      </dsp:txBody>
      <dsp:txXfrm>
        <a:off x="2170033" y="0"/>
        <a:ext cx="2017914" cy="1500198"/>
      </dsp:txXfrm>
    </dsp:sp>
    <dsp:sp modelId="{B3CF1713-7B70-40DF-B19E-4FA79A01CD9E}">
      <dsp:nvSpPr>
        <dsp:cNvPr id="0" name=""/>
        <dsp:cNvSpPr/>
      </dsp:nvSpPr>
      <dsp:spPr>
        <a:xfrm>
          <a:off x="2371825" y="1501663"/>
          <a:ext cx="1614331" cy="1507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64770" rIns="86360" bIns="64770" numCol="1" spcCol="1270" anchor="ctr" anchorCtr="0">
          <a:noAutofit/>
          <a:sp3d extrusionH="28000" prstMaterial="matte"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err="1" smtClean="0"/>
            <a:t>where</a:t>
          </a:r>
          <a:endParaRPr lang="tr-TR" sz="3400" kern="1200" dirty="0"/>
        </a:p>
      </dsp:txBody>
      <dsp:txXfrm>
        <a:off x="2371825" y="1501663"/>
        <a:ext cx="1614331" cy="1507767"/>
      </dsp:txXfrm>
    </dsp:sp>
    <dsp:sp modelId="{699C1384-AB5A-4003-B7F5-EB09042807B2}">
      <dsp:nvSpPr>
        <dsp:cNvPr id="0" name=""/>
        <dsp:cNvSpPr/>
      </dsp:nvSpPr>
      <dsp:spPr>
        <a:xfrm>
          <a:off x="2371825" y="3241394"/>
          <a:ext cx="1614331" cy="1507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64770" rIns="86360" bIns="64770" numCol="1" spcCol="1270" anchor="ctr" anchorCtr="0">
          <a:noAutofit/>
          <a:sp3d extrusionH="28000" prstMaterial="matte"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err="1" smtClean="0"/>
            <a:t>who</a:t>
          </a:r>
          <a:endParaRPr lang="tr-TR" sz="3400" kern="1200" dirty="0"/>
        </a:p>
      </dsp:txBody>
      <dsp:txXfrm>
        <a:off x="2371825" y="3241394"/>
        <a:ext cx="1614331" cy="1507767"/>
      </dsp:txXfrm>
    </dsp:sp>
    <dsp:sp modelId="{4FB425CF-94CE-4806-BAE9-BEE6197C4E82}">
      <dsp:nvSpPr>
        <dsp:cNvPr id="0" name=""/>
        <dsp:cNvSpPr/>
      </dsp:nvSpPr>
      <dsp:spPr>
        <a:xfrm>
          <a:off x="4339291" y="0"/>
          <a:ext cx="2017914" cy="500066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 smtClean="0"/>
            <a:t>kalıpları</a:t>
          </a:r>
          <a:endParaRPr lang="tr-TR" sz="2700" kern="1200" dirty="0"/>
        </a:p>
      </dsp:txBody>
      <dsp:txXfrm>
        <a:off x="4339291" y="0"/>
        <a:ext cx="2017914" cy="1500198"/>
      </dsp:txXfrm>
    </dsp:sp>
    <dsp:sp modelId="{8A77B209-2C6E-4682-8EA7-350284510CF0}">
      <dsp:nvSpPr>
        <dsp:cNvPr id="0" name=""/>
        <dsp:cNvSpPr/>
      </dsp:nvSpPr>
      <dsp:spPr>
        <a:xfrm>
          <a:off x="4541083" y="1501663"/>
          <a:ext cx="1614331" cy="1507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64770" rIns="86360" bIns="64770" numCol="1" spcCol="1270" anchor="ctr" anchorCtr="0">
          <a:noAutofit/>
          <a:sp3d extrusionH="28000" prstMaterial="matte"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err="1" smtClean="0"/>
            <a:t>why</a:t>
          </a:r>
          <a:endParaRPr lang="tr-TR" sz="3400" kern="1200" dirty="0"/>
        </a:p>
      </dsp:txBody>
      <dsp:txXfrm>
        <a:off x="4541083" y="1501663"/>
        <a:ext cx="1614331" cy="1507767"/>
      </dsp:txXfrm>
    </dsp:sp>
    <dsp:sp modelId="{6EA1B3B3-655E-4939-857E-A5DAA0ADCA99}">
      <dsp:nvSpPr>
        <dsp:cNvPr id="0" name=""/>
        <dsp:cNvSpPr/>
      </dsp:nvSpPr>
      <dsp:spPr>
        <a:xfrm>
          <a:off x="4541083" y="3241394"/>
          <a:ext cx="1614331" cy="15077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6360" tIns="64770" rIns="86360" bIns="64770" numCol="1" spcCol="1270" anchor="ctr" anchorCtr="0">
          <a:noAutofit/>
          <a:sp3d extrusionH="28000" prstMaterial="matte"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 err="1" smtClean="0"/>
            <a:t>what</a:t>
          </a:r>
          <a:endParaRPr lang="tr-TR" sz="3400" kern="1200" dirty="0"/>
        </a:p>
      </dsp:txBody>
      <dsp:txXfrm>
        <a:off x="4541083" y="3241394"/>
        <a:ext cx="1614331" cy="150776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FA3872-73C7-4681-BEB5-273975C58F73}">
      <dsp:nvSpPr>
        <dsp:cNvPr id="0" name=""/>
        <dsp:cNvSpPr/>
      </dsp:nvSpPr>
      <dsp:spPr>
        <a:xfrm>
          <a:off x="1587" y="1861641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err="1" smtClean="0"/>
            <a:t>who</a:t>
          </a:r>
          <a:endParaRPr lang="tr-TR" sz="3900" kern="1200" dirty="0"/>
        </a:p>
      </dsp:txBody>
      <dsp:txXfrm>
        <a:off x="1587" y="1861641"/>
        <a:ext cx="1603374" cy="801687"/>
      </dsp:txXfrm>
    </dsp:sp>
    <dsp:sp modelId="{CB5B22D1-A841-46E9-99EB-0A653A5AC497}">
      <dsp:nvSpPr>
        <dsp:cNvPr id="0" name=""/>
        <dsp:cNvSpPr/>
      </dsp:nvSpPr>
      <dsp:spPr>
        <a:xfrm rot="18770822">
          <a:off x="1454086" y="1899003"/>
          <a:ext cx="943101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943101" y="177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8770822">
        <a:off x="1902059" y="1893179"/>
        <a:ext cx="47155" cy="47155"/>
      </dsp:txXfrm>
    </dsp:sp>
    <dsp:sp modelId="{1510269B-F5A5-4496-AE78-6FBA221AC514}">
      <dsp:nvSpPr>
        <dsp:cNvPr id="0" name=""/>
        <dsp:cNvSpPr/>
      </dsp:nvSpPr>
      <dsp:spPr>
        <a:xfrm>
          <a:off x="2246312" y="1170185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err="1" smtClean="0"/>
            <a:t>how</a:t>
          </a:r>
          <a:endParaRPr lang="tr-TR" sz="3900" kern="1200" dirty="0"/>
        </a:p>
      </dsp:txBody>
      <dsp:txXfrm>
        <a:off x="2246312" y="1170185"/>
        <a:ext cx="1603374" cy="801687"/>
      </dsp:txXfrm>
    </dsp:sp>
    <dsp:sp modelId="{0EC85CD4-DFED-4E8B-9F99-1CEB8D50CFDD}">
      <dsp:nvSpPr>
        <dsp:cNvPr id="0" name=""/>
        <dsp:cNvSpPr/>
      </dsp:nvSpPr>
      <dsp:spPr>
        <a:xfrm rot="19457599">
          <a:off x="3775450" y="1322790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9457599">
        <a:off x="4150616" y="1320798"/>
        <a:ext cx="39491" cy="39491"/>
      </dsp:txXfrm>
    </dsp:sp>
    <dsp:sp modelId="{824AD9C4-5E5E-43DD-9FF5-3FEF1C40AD63}">
      <dsp:nvSpPr>
        <dsp:cNvPr id="0" name=""/>
        <dsp:cNvSpPr/>
      </dsp:nvSpPr>
      <dsp:spPr>
        <a:xfrm>
          <a:off x="4491037" y="709215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err="1" smtClean="0"/>
            <a:t>what</a:t>
          </a:r>
          <a:endParaRPr lang="tr-TR" sz="3900" kern="1200" dirty="0"/>
        </a:p>
      </dsp:txBody>
      <dsp:txXfrm>
        <a:off x="4491037" y="709215"/>
        <a:ext cx="1603374" cy="801687"/>
      </dsp:txXfrm>
    </dsp:sp>
    <dsp:sp modelId="{70CA3E3B-6F38-42A9-9418-D26594E3CCF7}">
      <dsp:nvSpPr>
        <dsp:cNvPr id="0" name=""/>
        <dsp:cNvSpPr/>
      </dsp:nvSpPr>
      <dsp:spPr>
        <a:xfrm rot="2142401">
          <a:off x="3775450" y="1783760"/>
          <a:ext cx="789824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789824" y="177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2142401">
        <a:off x="4150616" y="1781769"/>
        <a:ext cx="39491" cy="39491"/>
      </dsp:txXfrm>
    </dsp:sp>
    <dsp:sp modelId="{995CECA5-E1AC-4631-BC3F-2028133CD7CC}">
      <dsp:nvSpPr>
        <dsp:cNvPr id="0" name=""/>
        <dsp:cNvSpPr/>
      </dsp:nvSpPr>
      <dsp:spPr>
        <a:xfrm>
          <a:off x="4491037" y="1631156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err="1" smtClean="0"/>
            <a:t>when</a:t>
          </a:r>
          <a:endParaRPr lang="tr-TR" sz="3900" kern="1200" dirty="0"/>
        </a:p>
      </dsp:txBody>
      <dsp:txXfrm>
        <a:off x="4491037" y="1631156"/>
        <a:ext cx="1603374" cy="801687"/>
      </dsp:txXfrm>
    </dsp:sp>
    <dsp:sp modelId="{63FECD8A-EBE9-46F5-AFE9-C5C024A91706}">
      <dsp:nvSpPr>
        <dsp:cNvPr id="0" name=""/>
        <dsp:cNvSpPr/>
      </dsp:nvSpPr>
      <dsp:spPr>
        <a:xfrm rot="2829178">
          <a:off x="1454086" y="2590458"/>
          <a:ext cx="943101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943101" y="1775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2829178">
        <a:off x="1902059" y="2584635"/>
        <a:ext cx="47155" cy="47155"/>
      </dsp:txXfrm>
    </dsp:sp>
    <dsp:sp modelId="{17EBEDFE-999C-4410-8A89-16D9923DF06B}">
      <dsp:nvSpPr>
        <dsp:cNvPr id="0" name=""/>
        <dsp:cNvSpPr/>
      </dsp:nvSpPr>
      <dsp:spPr>
        <a:xfrm>
          <a:off x="2246312" y="2553096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err="1" smtClean="0"/>
            <a:t>where</a:t>
          </a:r>
          <a:endParaRPr lang="tr-TR" sz="3900" kern="1200" dirty="0"/>
        </a:p>
      </dsp:txBody>
      <dsp:txXfrm>
        <a:off x="2246312" y="2553096"/>
        <a:ext cx="1603374" cy="801687"/>
      </dsp:txXfrm>
    </dsp:sp>
    <dsp:sp modelId="{1317C7A1-0A8A-4C64-ACFE-C6502C6FDFBB}">
      <dsp:nvSpPr>
        <dsp:cNvPr id="0" name=""/>
        <dsp:cNvSpPr/>
      </dsp:nvSpPr>
      <dsp:spPr>
        <a:xfrm>
          <a:off x="3849687" y="2936186"/>
          <a:ext cx="641350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641350" y="17753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154328" y="2937906"/>
        <a:ext cx="32067" cy="32067"/>
      </dsp:txXfrm>
    </dsp:sp>
    <dsp:sp modelId="{7699FC92-A6D1-4C8F-A917-66FDF3245E8D}">
      <dsp:nvSpPr>
        <dsp:cNvPr id="0" name=""/>
        <dsp:cNvSpPr/>
      </dsp:nvSpPr>
      <dsp:spPr>
        <a:xfrm>
          <a:off x="4491037" y="2553096"/>
          <a:ext cx="1603374" cy="80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 err="1" smtClean="0"/>
            <a:t>why</a:t>
          </a:r>
          <a:endParaRPr lang="tr-TR" sz="3900" kern="1200" dirty="0"/>
        </a:p>
      </dsp:txBody>
      <dsp:txXfrm>
        <a:off x="4491037" y="2553096"/>
        <a:ext cx="1603374" cy="80168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4823C7-76DB-4F6C-9526-E3F326136FE8}">
      <dsp:nvSpPr>
        <dsp:cNvPr id="0" name=""/>
        <dsp:cNvSpPr/>
      </dsp:nvSpPr>
      <dsp:spPr>
        <a:xfrm>
          <a:off x="436066" y="496"/>
          <a:ext cx="2321718" cy="11608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kern="1200" dirty="0" err="1" smtClean="0"/>
            <a:t>who</a:t>
          </a:r>
          <a:endParaRPr lang="tr-TR" sz="6500" kern="1200" dirty="0"/>
        </a:p>
      </dsp:txBody>
      <dsp:txXfrm>
        <a:off x="436066" y="496"/>
        <a:ext cx="2321718" cy="1160859"/>
      </dsp:txXfrm>
    </dsp:sp>
    <dsp:sp modelId="{9D6575FC-2363-4D93-AB32-954DBBBC76F4}">
      <dsp:nvSpPr>
        <dsp:cNvPr id="0" name=""/>
        <dsp:cNvSpPr/>
      </dsp:nvSpPr>
      <dsp:spPr>
        <a:xfrm>
          <a:off x="668238" y="1161355"/>
          <a:ext cx="232171" cy="870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644"/>
              </a:lnTo>
              <a:lnTo>
                <a:pt x="232171" y="8706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5400" prstMaterial="plastic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50D7B96-C44B-42BD-AA59-202B83275A19}">
      <dsp:nvSpPr>
        <dsp:cNvPr id="0" name=""/>
        <dsp:cNvSpPr/>
      </dsp:nvSpPr>
      <dsp:spPr>
        <a:xfrm>
          <a:off x="900410" y="1451570"/>
          <a:ext cx="1857374" cy="11608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 err="1" smtClean="0"/>
            <a:t>where</a:t>
          </a:r>
          <a:endParaRPr lang="tr-TR" sz="4200" kern="1200" dirty="0"/>
        </a:p>
      </dsp:txBody>
      <dsp:txXfrm>
        <a:off x="900410" y="1451570"/>
        <a:ext cx="1857374" cy="1160859"/>
      </dsp:txXfrm>
    </dsp:sp>
    <dsp:sp modelId="{3DB3CA34-DE86-460F-8B97-F2EEFCC411E9}">
      <dsp:nvSpPr>
        <dsp:cNvPr id="0" name=""/>
        <dsp:cNvSpPr/>
      </dsp:nvSpPr>
      <dsp:spPr>
        <a:xfrm>
          <a:off x="668238" y="1161355"/>
          <a:ext cx="232171" cy="2321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1718"/>
              </a:lnTo>
              <a:lnTo>
                <a:pt x="232171" y="23217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5400" prstMaterial="plastic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9647A39-4B1B-4F37-B73D-4C63E9DB2E79}">
      <dsp:nvSpPr>
        <dsp:cNvPr id="0" name=""/>
        <dsp:cNvSpPr/>
      </dsp:nvSpPr>
      <dsp:spPr>
        <a:xfrm>
          <a:off x="900410" y="2902644"/>
          <a:ext cx="1857374" cy="11608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 err="1" smtClean="0"/>
            <a:t>what</a:t>
          </a:r>
          <a:endParaRPr lang="tr-TR" sz="4200" kern="1200" dirty="0"/>
        </a:p>
      </dsp:txBody>
      <dsp:txXfrm>
        <a:off x="900410" y="2902644"/>
        <a:ext cx="1857374" cy="1160859"/>
      </dsp:txXfrm>
    </dsp:sp>
    <dsp:sp modelId="{E3982959-6680-4119-8DF0-97BC21D40006}">
      <dsp:nvSpPr>
        <dsp:cNvPr id="0" name=""/>
        <dsp:cNvSpPr/>
      </dsp:nvSpPr>
      <dsp:spPr>
        <a:xfrm>
          <a:off x="3338214" y="496"/>
          <a:ext cx="2321718" cy="11608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500" kern="1200" dirty="0" err="1" smtClean="0"/>
            <a:t>how</a:t>
          </a:r>
          <a:endParaRPr lang="tr-TR" sz="6500" kern="1200" dirty="0"/>
        </a:p>
      </dsp:txBody>
      <dsp:txXfrm>
        <a:off x="3338214" y="496"/>
        <a:ext cx="2321718" cy="1160859"/>
      </dsp:txXfrm>
    </dsp:sp>
    <dsp:sp modelId="{B181AB9B-F7A5-4BCA-8F9C-F7324E6DBD8B}">
      <dsp:nvSpPr>
        <dsp:cNvPr id="0" name=""/>
        <dsp:cNvSpPr/>
      </dsp:nvSpPr>
      <dsp:spPr>
        <a:xfrm>
          <a:off x="3570386" y="1161355"/>
          <a:ext cx="232171" cy="870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644"/>
              </a:lnTo>
              <a:lnTo>
                <a:pt x="232171" y="87064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5400" prstMaterial="plastic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AD8C32E-1F46-4BE7-B45F-C09D606922A9}">
      <dsp:nvSpPr>
        <dsp:cNvPr id="0" name=""/>
        <dsp:cNvSpPr/>
      </dsp:nvSpPr>
      <dsp:spPr>
        <a:xfrm>
          <a:off x="3802558" y="1451570"/>
          <a:ext cx="1857374" cy="11608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 err="1" smtClean="0"/>
            <a:t>when</a:t>
          </a:r>
          <a:endParaRPr lang="tr-TR" sz="4200" kern="1200" dirty="0"/>
        </a:p>
      </dsp:txBody>
      <dsp:txXfrm>
        <a:off x="3802558" y="1451570"/>
        <a:ext cx="1857374" cy="1160859"/>
      </dsp:txXfrm>
    </dsp:sp>
    <dsp:sp modelId="{DC1C87EB-310C-4002-AA65-5C18C77158C9}">
      <dsp:nvSpPr>
        <dsp:cNvPr id="0" name=""/>
        <dsp:cNvSpPr/>
      </dsp:nvSpPr>
      <dsp:spPr>
        <a:xfrm>
          <a:off x="3570386" y="1161355"/>
          <a:ext cx="232171" cy="2321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1718"/>
              </a:lnTo>
              <a:lnTo>
                <a:pt x="232171" y="232171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5400" prstMaterial="plastic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D0BFEB4-C7D7-4B6C-92AB-0304220859BC}">
      <dsp:nvSpPr>
        <dsp:cNvPr id="0" name=""/>
        <dsp:cNvSpPr/>
      </dsp:nvSpPr>
      <dsp:spPr>
        <a:xfrm>
          <a:off x="3802558" y="2902644"/>
          <a:ext cx="1857374" cy="11608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14700000" algn="t" rotWithShape="0">
            <a:srgbClr val="000000">
              <a:alpha val="60000"/>
            </a:srgbClr>
          </a:outerShdw>
        </a:effectLst>
        <a:sp3d z="-15240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 err="1" smtClean="0"/>
            <a:t>why</a:t>
          </a:r>
          <a:endParaRPr lang="tr-TR" sz="4200" kern="1200" dirty="0"/>
        </a:p>
      </dsp:txBody>
      <dsp:txXfrm>
        <a:off x="3802558" y="2902644"/>
        <a:ext cx="1857374" cy="116085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79B84A-636E-4FDD-B8C8-494FAD0FE5D0}">
      <dsp:nvSpPr>
        <dsp:cNvPr id="0" name=""/>
        <dsp:cNvSpPr/>
      </dsp:nvSpPr>
      <dsp:spPr>
        <a:xfrm>
          <a:off x="3008" y="1173491"/>
          <a:ext cx="1367799" cy="907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err="1" smtClean="0"/>
            <a:t>where</a:t>
          </a:r>
          <a:endParaRPr lang="tr-TR" sz="2100" kern="1200" dirty="0"/>
        </a:p>
      </dsp:txBody>
      <dsp:txXfrm>
        <a:off x="3008" y="1173491"/>
        <a:ext cx="1367799" cy="547119"/>
      </dsp:txXfrm>
    </dsp:sp>
    <dsp:sp modelId="{273113E1-9340-4BDB-802C-4C44D9AB4504}">
      <dsp:nvSpPr>
        <dsp:cNvPr id="0" name=""/>
        <dsp:cNvSpPr/>
      </dsp:nvSpPr>
      <dsp:spPr>
        <a:xfrm>
          <a:off x="283160" y="1720610"/>
          <a:ext cx="1367799" cy="1209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err="1" smtClean="0"/>
            <a:t>why</a:t>
          </a:r>
          <a:endParaRPr lang="tr-TR" sz="2100" kern="1200" dirty="0"/>
        </a:p>
      </dsp:txBody>
      <dsp:txXfrm>
        <a:off x="283160" y="1720610"/>
        <a:ext cx="1367799" cy="1209600"/>
      </dsp:txXfrm>
    </dsp:sp>
    <dsp:sp modelId="{B806AFC2-6E20-4159-A79C-19E8CFDE1751}">
      <dsp:nvSpPr>
        <dsp:cNvPr id="0" name=""/>
        <dsp:cNvSpPr/>
      </dsp:nvSpPr>
      <dsp:spPr>
        <a:xfrm>
          <a:off x="1578161" y="1276779"/>
          <a:ext cx="439589" cy="340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400" kern="1200"/>
        </a:p>
      </dsp:txBody>
      <dsp:txXfrm>
        <a:off x="1578161" y="1276779"/>
        <a:ext cx="439589" cy="340542"/>
      </dsp:txXfrm>
    </dsp:sp>
    <dsp:sp modelId="{255B2428-01E5-4654-853A-93878CD7F669}">
      <dsp:nvSpPr>
        <dsp:cNvPr id="0" name=""/>
        <dsp:cNvSpPr/>
      </dsp:nvSpPr>
      <dsp:spPr>
        <a:xfrm>
          <a:off x="2200222" y="1173491"/>
          <a:ext cx="1367799" cy="907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err="1" smtClean="0"/>
            <a:t>how</a:t>
          </a:r>
          <a:endParaRPr lang="tr-TR" sz="2100" kern="1200" dirty="0"/>
        </a:p>
      </dsp:txBody>
      <dsp:txXfrm>
        <a:off x="2200222" y="1173491"/>
        <a:ext cx="1367799" cy="547119"/>
      </dsp:txXfrm>
    </dsp:sp>
    <dsp:sp modelId="{83A977D9-B7BD-4FFA-B30D-568DB8E58306}">
      <dsp:nvSpPr>
        <dsp:cNvPr id="0" name=""/>
        <dsp:cNvSpPr/>
      </dsp:nvSpPr>
      <dsp:spPr>
        <a:xfrm>
          <a:off x="2480373" y="1720610"/>
          <a:ext cx="1367799" cy="1209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err="1" smtClean="0"/>
            <a:t>when</a:t>
          </a:r>
          <a:endParaRPr lang="tr-TR" sz="2100" kern="1200" dirty="0"/>
        </a:p>
      </dsp:txBody>
      <dsp:txXfrm>
        <a:off x="2480373" y="1720610"/>
        <a:ext cx="1367799" cy="1209600"/>
      </dsp:txXfrm>
    </dsp:sp>
    <dsp:sp modelId="{2419194D-AFED-48D5-8C02-44494F3A0C7B}">
      <dsp:nvSpPr>
        <dsp:cNvPr id="0" name=""/>
        <dsp:cNvSpPr/>
      </dsp:nvSpPr>
      <dsp:spPr>
        <a:xfrm>
          <a:off x="3775375" y="1276779"/>
          <a:ext cx="439589" cy="340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400" kern="1200"/>
        </a:p>
      </dsp:txBody>
      <dsp:txXfrm>
        <a:off x="3775375" y="1276779"/>
        <a:ext cx="439589" cy="340542"/>
      </dsp:txXfrm>
    </dsp:sp>
    <dsp:sp modelId="{44C809D3-05B4-42B2-8EB6-8BEF7244AB41}">
      <dsp:nvSpPr>
        <dsp:cNvPr id="0" name=""/>
        <dsp:cNvSpPr/>
      </dsp:nvSpPr>
      <dsp:spPr>
        <a:xfrm>
          <a:off x="4397436" y="1173491"/>
          <a:ext cx="1367799" cy="9072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err="1" smtClean="0"/>
            <a:t>what</a:t>
          </a:r>
          <a:endParaRPr lang="tr-TR" sz="2100" kern="1200" dirty="0"/>
        </a:p>
      </dsp:txBody>
      <dsp:txXfrm>
        <a:off x="4397436" y="1173491"/>
        <a:ext cx="1367799" cy="547119"/>
      </dsp:txXfrm>
    </dsp:sp>
    <dsp:sp modelId="{A0657ECE-3963-405B-A869-9E3EF729C22B}">
      <dsp:nvSpPr>
        <dsp:cNvPr id="0" name=""/>
        <dsp:cNvSpPr/>
      </dsp:nvSpPr>
      <dsp:spPr>
        <a:xfrm>
          <a:off x="4677587" y="1720610"/>
          <a:ext cx="1367799" cy="1209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49352" rIns="149352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2100" kern="1200" dirty="0" err="1" smtClean="0"/>
            <a:t>who</a:t>
          </a:r>
          <a:endParaRPr lang="tr-TR" sz="2100" kern="1200" dirty="0"/>
        </a:p>
      </dsp:txBody>
      <dsp:txXfrm>
        <a:off x="4677587" y="1720610"/>
        <a:ext cx="1367799" cy="1209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31BFF-9065-4E8E-A244-398BD25CF510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010319-8E66-4DE7-9FF2-6FE8F23F3BE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06835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010319-8E66-4DE7-9FF2-6FE8F23F3BEE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17041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spd="slow">
    <p:newsflash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newsflash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18.10.2016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newsflash/>
    <p:sndAc>
      <p:stSnd>
        <p:snd r:embed="rId13" name="chimes.wav"/>
      </p:stSnd>
    </p:sndAc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85786" y="1500174"/>
            <a:ext cx="8062912" cy="1960585"/>
          </a:xfrm>
        </p:spPr>
        <p:txBody>
          <a:bodyPr>
            <a:normAutofit fontScale="90000"/>
          </a:bodyPr>
          <a:lstStyle/>
          <a:p>
            <a:pPr algn="r"/>
            <a:r>
              <a:rPr lang="tr-TR" dirty="0" smtClean="0"/>
              <a:t>DERS:İNGİLİZCE</a:t>
            </a:r>
            <a:br>
              <a:rPr lang="tr-TR" dirty="0" smtClean="0"/>
            </a:br>
            <a:r>
              <a:rPr lang="tr-TR" dirty="0" smtClean="0"/>
              <a:t>KONU:SORU KALIPLARI</a:t>
            </a:r>
            <a:br>
              <a:rPr lang="tr-TR" dirty="0" smtClean="0"/>
            </a:br>
            <a:r>
              <a:rPr lang="tr-TR" dirty="0" smtClean="0"/>
              <a:t>ÖĞRETMEN:DİDEM PEKER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 rot="10800000" flipV="1">
            <a:off x="0" y="3286124"/>
            <a:ext cx="4143372" cy="2928958"/>
          </a:xfrm>
        </p:spPr>
        <p:txBody>
          <a:bodyPr>
            <a:normAutofit fontScale="92500" lnSpcReduction="10000"/>
          </a:bodyPr>
          <a:lstStyle/>
          <a:p>
            <a:endParaRPr lang="tr-TR" dirty="0" smtClean="0"/>
          </a:p>
          <a:p>
            <a:r>
              <a:rPr lang="tr-TR" u="sng" dirty="0" smtClean="0">
                <a:solidFill>
                  <a:srgbClr val="C00000"/>
                </a:solidFill>
              </a:rPr>
              <a:t>HAZIRLAYANLAR:</a:t>
            </a:r>
          </a:p>
          <a:p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YAREN İLTİGER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EBRAR OLGUN</a:t>
            </a:r>
          </a:p>
          <a:p>
            <a:r>
              <a:rPr lang="tr-T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TAHA BOYRAZ</a:t>
            </a:r>
          </a:p>
          <a:p>
            <a:r>
              <a:rPr lang="tr-TR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M.TAHA AYDINLI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MUHAMMED KARAYIL </a:t>
            </a:r>
          </a:p>
          <a:p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857224" y="500042"/>
            <a:ext cx="1928826" cy="1571636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003">
            <a:schemeClr val="lt2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Jk</a:t>
            </a:r>
            <a:endParaRPr lang="tr-TR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tr-TR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Fb</a:t>
            </a:r>
            <a:endParaRPr lang="tr-TR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tr-TR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gs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r-TR" u="sng" dirty="0" smtClean="0"/>
              <a:t>HOW: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smtClean="0"/>
              <a:t>EYLEMİN NASIL YAPILDIĞINI BELİRTEN CÜMLELER OLUŞTURUR.</a:t>
            </a:r>
            <a:endParaRPr lang="tr-TR" sz="28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214686"/>
            <a:ext cx="9715536" cy="2857520"/>
          </a:xfrm>
        </p:spPr>
        <p:txBody>
          <a:bodyPr>
            <a:normAutofit fontScale="92500"/>
          </a:bodyPr>
          <a:lstStyle/>
          <a:p>
            <a:pPr algn="l"/>
            <a:r>
              <a:rPr lang="tr-TR" sz="4000" dirty="0" smtClean="0"/>
              <a:t>ÖRNEKLER:</a:t>
            </a:r>
          </a:p>
          <a:p>
            <a:pPr algn="l"/>
            <a:r>
              <a:rPr lang="tr-TR" sz="2400" dirty="0" smtClean="0"/>
              <a:t>1-HOW OLD ARE YOU?           2-HOW MUCH MONEY DOYO HAVE?</a:t>
            </a:r>
          </a:p>
          <a:p>
            <a:pPr algn="l"/>
            <a:r>
              <a:rPr lang="tr-TR" sz="2400" dirty="0" smtClean="0"/>
              <a:t>SEN KAÇ YAŞINDASIN?              NE KADAR PARAN VAR?</a:t>
            </a:r>
          </a:p>
          <a:p>
            <a:pPr algn="l"/>
            <a:r>
              <a:rPr lang="tr-TR" sz="2400" dirty="0" smtClean="0"/>
              <a:t>3-HOW AFTEN DO YOU SEE HİM?     4-HOW LONG WAR THE FİLM?</a:t>
            </a:r>
          </a:p>
          <a:p>
            <a:pPr algn="l"/>
            <a:r>
              <a:rPr lang="tr-TR" sz="2400" dirty="0" smtClean="0"/>
              <a:t>ONU NE SIKLIKLA GÖRÜYORSUN?            FİLM NE KADAR SÜRDÜ?</a:t>
            </a:r>
          </a:p>
          <a:p>
            <a:pPr algn="l"/>
            <a:endParaRPr lang="tr-TR" sz="2400" dirty="0" smtClean="0"/>
          </a:p>
          <a:p>
            <a:pPr algn="l"/>
            <a:r>
              <a:rPr lang="tr-TR" sz="2400" dirty="0" smtClean="0"/>
              <a:t>                              </a:t>
            </a:r>
          </a:p>
          <a:p>
            <a:pPr algn="l"/>
            <a:endParaRPr lang="tr-TR" sz="2400" dirty="0" smtClean="0"/>
          </a:p>
          <a:p>
            <a:pPr algn="l"/>
            <a:endParaRPr lang="tr-TR" sz="2400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643570" y="3643314"/>
            <a:ext cx="1285884" cy="1928826"/>
          </a:xfrm>
        </p:spPr>
        <p:txBody>
          <a:bodyPr/>
          <a:lstStyle/>
          <a:p>
            <a:r>
              <a:rPr lang="tr-TR" dirty="0" smtClean="0"/>
              <a:t>in</a:t>
            </a:r>
            <a:endParaRPr lang="tr-TR" dirty="0"/>
          </a:p>
        </p:txBody>
      </p:sp>
      <p:graphicFrame>
        <p:nvGraphicFramePr>
          <p:cNvPr id="3" name="2 Diyagram"/>
          <p:cNvGraphicFramePr/>
          <p:nvPr/>
        </p:nvGraphicFramePr>
        <p:xfrm>
          <a:off x="1928794" y="857232"/>
          <a:ext cx="6357982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3" name="2 Diyagram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3" name="2 Diyagram"/>
          <p:cNvGraphicFramePr/>
          <p:nvPr/>
        </p:nvGraphicFramePr>
        <p:xfrm>
          <a:off x="3048000" y="2794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3 Diyagram"/>
          <p:cNvGraphicFramePr/>
          <p:nvPr/>
        </p:nvGraphicFramePr>
        <p:xfrm>
          <a:off x="0" y="142852"/>
          <a:ext cx="6048396" cy="4103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862931">
            <a:off x="2756292" y="508717"/>
            <a:ext cx="6543692" cy="116124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effectLst/>
              </a:rPr>
              <a:t>BİZİ İZLEDİĞİNİZ İÇİN ÇOK TEŞEKKÜR EDERİZ 5/F…</a:t>
            </a:r>
            <a:endParaRPr lang="tr-TR" dirty="0">
              <a:effectLst/>
            </a:endParaRPr>
          </a:p>
        </p:txBody>
      </p:sp>
      <p:sp>
        <p:nvSpPr>
          <p:cNvPr id="3" name="2 Sağ Ok"/>
          <p:cNvSpPr/>
          <p:nvPr/>
        </p:nvSpPr>
        <p:spPr>
          <a:xfrm>
            <a:off x="928662" y="785794"/>
            <a:ext cx="2357454" cy="714380"/>
          </a:xfrm>
          <a:prstGeom prst="righ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Şimşek İşareti"/>
          <p:cNvSpPr/>
          <p:nvPr/>
        </p:nvSpPr>
        <p:spPr>
          <a:xfrm>
            <a:off x="785786" y="0"/>
            <a:ext cx="2500330" cy="714356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Şimşek İşareti"/>
          <p:cNvSpPr/>
          <p:nvPr/>
        </p:nvSpPr>
        <p:spPr>
          <a:xfrm rot="20087140">
            <a:off x="857224" y="1500174"/>
            <a:ext cx="3214710" cy="857256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5-Nokta Yıldız"/>
          <p:cNvSpPr/>
          <p:nvPr/>
        </p:nvSpPr>
        <p:spPr>
          <a:xfrm>
            <a:off x="857224" y="4214818"/>
            <a:ext cx="1928826" cy="1785950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5-Nokta Yıldız"/>
          <p:cNvSpPr/>
          <p:nvPr/>
        </p:nvSpPr>
        <p:spPr>
          <a:xfrm>
            <a:off x="3071802" y="4143380"/>
            <a:ext cx="2143140" cy="2000264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5-Nokta Yıldız"/>
          <p:cNvSpPr/>
          <p:nvPr/>
        </p:nvSpPr>
        <p:spPr>
          <a:xfrm>
            <a:off x="5429256" y="4143380"/>
            <a:ext cx="2357454" cy="1928826"/>
          </a:xfrm>
          <a:prstGeom prst="star5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Yuvarlatılmış Dikdörtgen"/>
          <p:cNvSpPr/>
          <p:nvPr/>
        </p:nvSpPr>
        <p:spPr>
          <a:xfrm>
            <a:off x="357158" y="3214686"/>
            <a:ext cx="542928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SÜPER ÇAYLAKLAR’DAN…….</a:t>
            </a: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9 Kalp"/>
          <p:cNvSpPr/>
          <p:nvPr/>
        </p:nvSpPr>
        <p:spPr>
          <a:xfrm>
            <a:off x="142844" y="2857496"/>
            <a:ext cx="1000132" cy="785818"/>
          </a:xfrm>
          <a:prstGeom prst="hear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Kalp"/>
          <p:cNvSpPr/>
          <p:nvPr/>
        </p:nvSpPr>
        <p:spPr>
          <a:xfrm>
            <a:off x="5214942" y="2857496"/>
            <a:ext cx="857256" cy="714380"/>
          </a:xfrm>
          <a:prstGeom prst="hear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push dir="d"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317736" cy="2357454"/>
          </a:xfrm>
        </p:spPr>
        <p:txBody>
          <a:bodyPr>
            <a:normAutofit/>
          </a:bodyPr>
          <a:lstStyle/>
          <a:p>
            <a:pPr algn="l"/>
            <a:r>
              <a:rPr lang="tr-TR" u="sng" dirty="0" smtClean="0"/>
              <a:t>WHAT</a:t>
            </a:r>
            <a:r>
              <a:rPr lang="tr-TR" sz="3200" dirty="0" smtClean="0"/>
              <a:t>:</a:t>
            </a:r>
            <a:br>
              <a:rPr lang="tr-TR" sz="3200" dirty="0" smtClean="0"/>
            </a:br>
            <a:r>
              <a:rPr lang="tr-TR" sz="3200" dirty="0" smtClean="0"/>
              <a:t>İNGİLİZCEDE BİRŞEYİN NE OLDUĞUNU ÖĞRENMEK İÇİN ‘’WHAT-NE’’SORU ZAMİRLERİNDEN YARARLANIRIZ.</a:t>
            </a:r>
            <a:endParaRPr lang="tr-TR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500034" y="2643182"/>
            <a:ext cx="8062912" cy="2786082"/>
          </a:xfrm>
        </p:spPr>
        <p:txBody>
          <a:bodyPr>
            <a:normAutofit/>
          </a:bodyPr>
          <a:lstStyle/>
          <a:p>
            <a:pPr algn="l"/>
            <a:r>
              <a:rPr lang="tr-TR" sz="3600" dirty="0" smtClean="0"/>
              <a:t>NOTE:</a:t>
            </a:r>
            <a:r>
              <a:rPr lang="tr-TR" sz="2800" dirty="0" smtClean="0"/>
              <a:t>WHAT ARE THEY SORUSUNUN CEVABI DAİMA THEY ARE…ŞEKLİNDE BAŞLAR.BUNUN NEDENİ SORUNUN THEY KULANILARAK SORULMUŞ OLMASIDIR.</a:t>
            </a:r>
            <a:endParaRPr lang="tr-TR" sz="2800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285784" y="357166"/>
            <a:ext cx="9429784" cy="4357718"/>
          </a:xfrm>
        </p:spPr>
        <p:txBody>
          <a:bodyPr>
            <a:normAutofit/>
          </a:bodyPr>
          <a:lstStyle/>
          <a:p>
            <a:r>
              <a:rPr lang="tr-TR" u="sng" dirty="0" smtClean="0"/>
              <a:t>ÖRNEKLER: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smtClean="0"/>
              <a:t>1-WHAT ARE THEY?    2-WHAT COLOUR ARE THEY?</a:t>
            </a:r>
            <a:br>
              <a:rPr lang="tr-TR" sz="2800" dirty="0" smtClean="0"/>
            </a:br>
            <a:r>
              <a:rPr lang="tr-TR" sz="2800" dirty="0" smtClean="0"/>
              <a:t>ONLAR NEDİR?                  O NE RENKTİR?</a:t>
            </a:r>
            <a:br>
              <a:rPr lang="tr-TR" sz="2800" dirty="0" smtClean="0"/>
            </a:br>
            <a:r>
              <a:rPr lang="tr-TR" sz="2800" dirty="0" smtClean="0"/>
              <a:t>3-WHAT TİME İS İT?       4-WHAT ARE THESE ?</a:t>
            </a:r>
            <a:br>
              <a:rPr lang="tr-TR" sz="2800" dirty="0" smtClean="0"/>
            </a:br>
            <a:r>
              <a:rPr lang="tr-TR" sz="2800" dirty="0" smtClean="0"/>
              <a:t>SAAT KAÇ?                       ONLAR NEDİR?</a:t>
            </a:r>
            <a:br>
              <a:rPr lang="tr-TR" sz="2800" dirty="0" smtClean="0"/>
            </a:br>
            <a:endParaRPr lang="tr-TR" sz="2800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947192"/>
          </a:xfrm>
        </p:spPr>
        <p:txBody>
          <a:bodyPr>
            <a:normAutofit/>
          </a:bodyPr>
          <a:lstStyle/>
          <a:p>
            <a:r>
              <a:rPr lang="tr-TR" u="sng" dirty="0" smtClean="0"/>
              <a:t>WHERE: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smtClean="0"/>
              <a:t>ANLAMI  NEREDE OLAN ‘’WHERE SORU SÖZCÜĞÜ DAHA ÖNCE ÖRENDİĞİMİZ WHAT SORU SÖZCÜĞÜ GİBİ CÜMLENİN BAŞINDA BILUNUR.</a:t>
            </a:r>
            <a:endParaRPr lang="tr-TR" sz="28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214818"/>
            <a:ext cx="8229600" cy="2239990"/>
          </a:xfrm>
        </p:spPr>
        <p:txBody>
          <a:bodyPr>
            <a:normAutofit fontScale="92500"/>
          </a:bodyPr>
          <a:lstStyle/>
          <a:p>
            <a:r>
              <a:rPr lang="tr-TR" sz="4000" dirty="0" smtClean="0"/>
              <a:t>NOTE:</a:t>
            </a:r>
            <a:r>
              <a:rPr lang="tr-TR" sz="2400" dirty="0" smtClean="0"/>
              <a:t>WHERE KELİMESİ NEREDE NEREYE VE NEREDEN ANLAMINADA GELMEKTEDİR.YANİ WHERE YANİ WHERE SORULARI BİR KİŞİ VEYA NESNENİN NEREDE OLDUĞUNU BİR KİŞİNİN NEREYE GİTTİĞİNİVEYA NEREDEN GELDİĞİNİ ÖĞRENMEK İÇİNDE SORULABİLİR.</a:t>
            </a:r>
            <a:endParaRPr lang="tr-TR" sz="2400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686800" cy="3875886"/>
          </a:xfrm>
        </p:spPr>
        <p:txBody>
          <a:bodyPr>
            <a:normAutofit/>
          </a:bodyPr>
          <a:lstStyle/>
          <a:p>
            <a:r>
              <a:rPr lang="tr-TR" sz="4400" u="sng" dirty="0" smtClean="0"/>
              <a:t>ÖRNEKLER: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smtClean="0"/>
              <a:t>1-WHERE İS THAT?     2-WHERE İS THE CHAİR?</a:t>
            </a:r>
            <a:br>
              <a:rPr lang="tr-TR" sz="2800" dirty="0" smtClean="0"/>
            </a:br>
            <a:r>
              <a:rPr lang="tr-TR" sz="2800" dirty="0" smtClean="0"/>
              <a:t>ŞU NEREDEDİR?            SANDALYE NEREDEDİR?</a:t>
            </a:r>
            <a:br>
              <a:rPr lang="tr-TR" sz="2800" dirty="0" smtClean="0"/>
            </a:br>
            <a:r>
              <a:rPr lang="tr-TR" sz="2800" dirty="0" smtClean="0"/>
              <a:t>3-WHERE İS THE MİLK?    4-WHERE ARE THEY?</a:t>
            </a:r>
            <a:br>
              <a:rPr lang="tr-TR" sz="2800" dirty="0" smtClean="0"/>
            </a:br>
            <a:r>
              <a:rPr lang="tr-TR" sz="2800" dirty="0" smtClean="0"/>
              <a:t>SÜT NEREDEDİR?                ONLAR NERDEDİR?</a:t>
            </a:r>
            <a:br>
              <a:rPr lang="tr-TR" sz="2800" dirty="0" smtClean="0"/>
            </a:br>
            <a:endParaRPr lang="tr-TR" sz="2800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1285860"/>
            <a:ext cx="8062912" cy="1470025"/>
          </a:xfrm>
        </p:spPr>
        <p:txBody>
          <a:bodyPr>
            <a:normAutofit fontScale="90000"/>
          </a:bodyPr>
          <a:lstStyle/>
          <a:p>
            <a:pPr algn="l"/>
            <a:r>
              <a:rPr lang="tr-TR" u="sng" dirty="0" smtClean="0"/>
              <a:t>WHY:</a:t>
            </a:r>
            <a:br>
              <a:rPr lang="tr-TR" u="sng" dirty="0" smtClean="0"/>
            </a:br>
            <a:r>
              <a:rPr lang="tr-TR" u="sng" dirty="0" smtClean="0"/>
              <a:t> </a:t>
            </a:r>
            <a:r>
              <a:rPr lang="tr-TR" sz="3100" u="sng" dirty="0" smtClean="0"/>
              <a:t>İNGİLİLİZCEDE EYLEMİN VEYA CÜMLENİN NEDEN VE NİÇİN YAPILDIĞINI ANLATAN SORU KALIBIDIR.</a:t>
            </a:r>
            <a:r>
              <a:rPr lang="tr-TR" sz="3100" dirty="0" smtClean="0"/>
              <a:t/>
            </a:r>
            <a:br>
              <a:rPr lang="tr-TR" sz="3100" dirty="0" smtClean="0"/>
            </a:br>
            <a:endParaRPr lang="tr-TR" sz="31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286124"/>
            <a:ext cx="9644098" cy="2286016"/>
          </a:xfrm>
        </p:spPr>
        <p:txBody>
          <a:bodyPr>
            <a:normAutofit/>
          </a:bodyPr>
          <a:lstStyle/>
          <a:p>
            <a:pPr algn="l"/>
            <a:r>
              <a:rPr lang="tr-TR" dirty="0" smtClean="0"/>
              <a:t>ÖRNEKLER:</a:t>
            </a:r>
          </a:p>
          <a:p>
            <a:pPr algn="l"/>
            <a:r>
              <a:rPr lang="tr-TR" sz="2000" dirty="0" smtClean="0"/>
              <a:t>1-WHY DON’T YOU PLAY WİTH ME   ?     2-WHY İS MAD AT HER?</a:t>
            </a:r>
          </a:p>
          <a:p>
            <a:pPr algn="l"/>
            <a:r>
              <a:rPr lang="tr-TR" sz="2000" dirty="0" smtClean="0"/>
              <a:t>  NEDEN BENİMLE OYNAMIYORSUN?        NİÇİN ONUNLA KÜSTÜN? </a:t>
            </a:r>
          </a:p>
          <a:p>
            <a:pPr algn="l"/>
            <a:r>
              <a:rPr lang="tr-TR" sz="2000" dirty="0" smtClean="0"/>
              <a:t>3-WHY DO YOU LİSTEN LESSON?                  4-WHY DİDN’T YOU EAT?</a:t>
            </a:r>
          </a:p>
          <a:p>
            <a:pPr algn="l"/>
            <a:r>
              <a:rPr lang="tr-TR" sz="2000" dirty="0" smtClean="0"/>
              <a:t>NEDEN DERSİ DİNLEMİYORSUN?                  NEDEN YEMEK YEMEDİN?</a:t>
            </a:r>
          </a:p>
          <a:p>
            <a:pPr algn="l"/>
            <a:endParaRPr lang="tr-TR" sz="2400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857232"/>
            <a:ext cx="8174860" cy="2071702"/>
          </a:xfrm>
        </p:spPr>
        <p:txBody>
          <a:bodyPr>
            <a:normAutofit fontScale="90000"/>
          </a:bodyPr>
          <a:lstStyle/>
          <a:p>
            <a:pPr algn="l"/>
            <a:r>
              <a:rPr lang="tr-TR" u="sng" dirty="0" err="1" smtClean="0"/>
              <a:t>When</a:t>
            </a:r>
            <a:r>
              <a:rPr lang="tr-TR" u="sng" dirty="0" smtClean="0"/>
              <a:t>: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err="1" smtClean="0"/>
              <a:t>when</a:t>
            </a:r>
            <a:r>
              <a:rPr lang="tr-TR" sz="2800" dirty="0" smtClean="0"/>
              <a:t> yalnızca bir soru kelimesi olarak </a:t>
            </a:r>
            <a:r>
              <a:rPr lang="tr-TR" sz="2800" dirty="0" err="1" smtClean="0"/>
              <a:t>ingilizce</a:t>
            </a:r>
            <a:r>
              <a:rPr lang="tr-TR" sz="2800" dirty="0" smtClean="0"/>
              <a:t> de ‘’ne zaman’’anlamına gelir.eğer bir yan cümlenin başında ise ‘’o zaman’’ ‘’o sırada’’ ‘’o vakitte’’(olduğu yaptığı ettiği)zaman anlamlarına gelir.</a:t>
            </a:r>
            <a:endParaRPr lang="tr-TR" sz="28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428596" y="3500438"/>
            <a:ext cx="8062912" cy="1752600"/>
          </a:xfrm>
        </p:spPr>
        <p:txBody>
          <a:bodyPr/>
          <a:lstStyle/>
          <a:p>
            <a:pPr algn="l"/>
            <a:r>
              <a:rPr lang="tr-TR" sz="4000" dirty="0" err="1" smtClean="0"/>
              <a:t>Note</a:t>
            </a:r>
            <a:r>
              <a:rPr lang="tr-TR" sz="4000" dirty="0" smtClean="0"/>
              <a:t>:</a:t>
            </a:r>
            <a:r>
              <a:rPr lang="tr-TR" dirty="0" err="1" smtClean="0"/>
              <a:t>when</a:t>
            </a:r>
            <a:r>
              <a:rPr lang="tr-TR" dirty="0" smtClean="0"/>
              <a:t> soru kalıbı cümlede olayın başlangıç eylem zamanını sorar.</a:t>
            </a:r>
            <a:endParaRPr lang="tr-TR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500098" y="1142984"/>
            <a:ext cx="12073022" cy="2232812"/>
          </a:xfrm>
        </p:spPr>
        <p:txBody>
          <a:bodyPr>
            <a:normAutofit fontScale="90000"/>
          </a:bodyPr>
          <a:lstStyle/>
          <a:p>
            <a:r>
              <a:rPr lang="tr-TR" u="sng" dirty="0" smtClean="0"/>
              <a:t>Örnekler: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smtClean="0"/>
              <a:t>1-</a:t>
            </a:r>
            <a:r>
              <a:rPr lang="tr-TR" sz="2800" dirty="0" err="1" smtClean="0"/>
              <a:t>when</a:t>
            </a:r>
            <a:r>
              <a:rPr lang="tr-TR" sz="2800" dirty="0" smtClean="0"/>
              <a:t> </a:t>
            </a:r>
            <a:r>
              <a:rPr lang="tr-TR" sz="2800" dirty="0" err="1" smtClean="0"/>
              <a:t>did</a:t>
            </a:r>
            <a:r>
              <a:rPr lang="tr-TR" sz="2800" dirty="0" smtClean="0"/>
              <a:t> </a:t>
            </a:r>
            <a:r>
              <a:rPr lang="tr-TR" sz="2800" dirty="0" err="1" smtClean="0"/>
              <a:t>they</a:t>
            </a:r>
            <a:r>
              <a:rPr lang="tr-TR" sz="2800" dirty="0" smtClean="0"/>
              <a:t> </a:t>
            </a:r>
            <a:r>
              <a:rPr lang="tr-TR" sz="2800" dirty="0" err="1" smtClean="0"/>
              <a:t>get</a:t>
            </a:r>
            <a:r>
              <a:rPr lang="tr-TR" sz="2800" dirty="0" smtClean="0"/>
              <a:t> </a:t>
            </a:r>
            <a:r>
              <a:rPr lang="tr-TR" sz="2800" dirty="0" err="1" smtClean="0"/>
              <a:t>married</a:t>
            </a:r>
            <a:r>
              <a:rPr lang="tr-TR" sz="2800" dirty="0" smtClean="0"/>
              <a:t>?      2-</a:t>
            </a:r>
            <a:r>
              <a:rPr lang="tr-TR" sz="2800" dirty="0" err="1" smtClean="0"/>
              <a:t>did</a:t>
            </a:r>
            <a:r>
              <a:rPr lang="tr-TR" sz="2800" dirty="0" smtClean="0"/>
              <a:t> it start </a:t>
            </a:r>
            <a:r>
              <a:rPr lang="tr-TR" sz="2800" dirty="0" err="1" smtClean="0"/>
              <a:t>raining</a:t>
            </a:r>
            <a:r>
              <a:rPr lang="tr-TR" sz="2800" dirty="0" smtClean="0"/>
              <a:t>?</a:t>
            </a:r>
            <a:br>
              <a:rPr lang="tr-TR" sz="2800" dirty="0" smtClean="0"/>
            </a:br>
            <a:r>
              <a:rPr lang="tr-TR" sz="2800" dirty="0" smtClean="0"/>
              <a:t>Onlar ne zaman evlendiler?      Yağmur ne zaman yağmaya başladı?</a:t>
            </a:r>
            <a:br>
              <a:rPr lang="tr-TR" sz="2800" dirty="0" smtClean="0"/>
            </a:br>
            <a:r>
              <a:rPr lang="tr-TR" sz="2800" dirty="0" smtClean="0"/>
              <a:t>3-</a:t>
            </a:r>
            <a:r>
              <a:rPr lang="tr-TR" sz="2800" dirty="0" err="1" smtClean="0"/>
              <a:t>have</a:t>
            </a:r>
            <a:r>
              <a:rPr lang="tr-TR" sz="2800" dirty="0" smtClean="0"/>
              <a:t> </a:t>
            </a:r>
            <a:r>
              <a:rPr lang="tr-TR" sz="2800" dirty="0" err="1" smtClean="0"/>
              <a:t>you</a:t>
            </a:r>
            <a:r>
              <a:rPr lang="tr-TR" sz="2800" dirty="0" smtClean="0"/>
              <a:t> </a:t>
            </a:r>
            <a:r>
              <a:rPr lang="tr-TR" sz="2800" dirty="0" err="1" smtClean="0"/>
              <a:t>finished</a:t>
            </a:r>
            <a:r>
              <a:rPr lang="tr-TR" sz="2800" dirty="0" smtClean="0"/>
              <a:t> </a:t>
            </a:r>
            <a:r>
              <a:rPr lang="tr-TR" sz="2800" dirty="0" err="1" smtClean="0"/>
              <a:t>your</a:t>
            </a:r>
            <a:r>
              <a:rPr lang="tr-TR" sz="2800" dirty="0" smtClean="0"/>
              <a:t> </a:t>
            </a:r>
            <a:r>
              <a:rPr lang="tr-TR" sz="2800" dirty="0" err="1" smtClean="0"/>
              <a:t>homework</a:t>
            </a:r>
            <a:r>
              <a:rPr lang="tr-TR" sz="2800" dirty="0" smtClean="0"/>
              <a:t>     4-</a:t>
            </a:r>
            <a:r>
              <a:rPr lang="tr-TR" sz="2800" dirty="0" err="1" smtClean="0"/>
              <a:t>did</a:t>
            </a:r>
            <a:r>
              <a:rPr lang="tr-TR" sz="2800" dirty="0" smtClean="0"/>
              <a:t> </a:t>
            </a:r>
            <a:r>
              <a:rPr lang="tr-TR" sz="2800" dirty="0" err="1" smtClean="0"/>
              <a:t>you</a:t>
            </a:r>
            <a:r>
              <a:rPr lang="tr-TR" sz="2800" dirty="0" smtClean="0"/>
              <a:t> </a:t>
            </a:r>
            <a:r>
              <a:rPr lang="tr-TR" sz="2800" dirty="0" err="1" smtClean="0"/>
              <a:t>study</a:t>
            </a:r>
            <a:r>
              <a:rPr lang="tr-TR" sz="2800" dirty="0" smtClean="0"/>
              <a:t> in </a:t>
            </a:r>
            <a:r>
              <a:rPr lang="tr-TR" sz="2800" dirty="0" err="1" smtClean="0"/>
              <a:t>istanbul</a:t>
            </a:r>
            <a:r>
              <a:rPr lang="tr-TR" sz="2800" dirty="0" smtClean="0"/>
              <a:t>?</a:t>
            </a:r>
            <a:br>
              <a:rPr lang="tr-TR" sz="2800" dirty="0" smtClean="0"/>
            </a:br>
            <a:r>
              <a:rPr lang="tr-TR" sz="2800" dirty="0" smtClean="0"/>
              <a:t>ödevini ne zaman </a:t>
            </a:r>
            <a:r>
              <a:rPr lang="tr-TR" sz="2800" dirty="0" err="1" smtClean="0"/>
              <a:t>bitidin</a:t>
            </a:r>
            <a:r>
              <a:rPr lang="tr-TR" sz="2800" dirty="0" smtClean="0"/>
              <a:t>?                          Siz </a:t>
            </a:r>
            <a:r>
              <a:rPr lang="tr-TR" sz="2800" dirty="0" err="1" smtClean="0"/>
              <a:t>istanbul</a:t>
            </a:r>
            <a:r>
              <a:rPr lang="tr-TR" sz="2800" dirty="0" smtClean="0"/>
              <a:t> da ne zaman okudunuz</a:t>
            </a:r>
            <a:br>
              <a:rPr lang="tr-TR" sz="2800" dirty="0" smtClean="0"/>
            </a:br>
            <a:r>
              <a:rPr lang="tr-TR" sz="2800" dirty="0" smtClean="0"/>
              <a:t>?</a:t>
            </a:r>
            <a:endParaRPr lang="tr-TR" sz="2800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r-TR" u="sng" dirty="0" err="1" smtClean="0"/>
              <a:t>Who</a:t>
            </a:r>
            <a:r>
              <a:rPr lang="tr-TR" u="sng" dirty="0" smtClean="0"/>
              <a:t>: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2800" dirty="0" err="1" smtClean="0"/>
              <a:t>who</a:t>
            </a:r>
            <a:r>
              <a:rPr lang="tr-TR" sz="2800" dirty="0" smtClean="0"/>
              <a:t> </a:t>
            </a:r>
            <a:r>
              <a:rPr lang="tr-TR" sz="2800" dirty="0" err="1" smtClean="0"/>
              <a:t>ingilizcede</a:t>
            </a:r>
            <a:r>
              <a:rPr lang="tr-TR" sz="2800" dirty="0" smtClean="0"/>
              <a:t> kim anlamına gelen kelimedir.sadece soru olarak da sorula bilir.ve ya yan cümle başında bağlaç olarak ta kullanılabilir.</a:t>
            </a:r>
            <a:endParaRPr lang="tr-TR" sz="28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286124"/>
            <a:ext cx="10572792" cy="189547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tr-TR" sz="4300" dirty="0" smtClean="0"/>
              <a:t>Örnekler:</a:t>
            </a:r>
          </a:p>
          <a:p>
            <a:pPr algn="l"/>
            <a:r>
              <a:rPr lang="tr-TR" sz="2400" dirty="0" smtClean="0"/>
              <a:t>1-</a:t>
            </a:r>
            <a:r>
              <a:rPr lang="tr-TR" sz="2400" dirty="0" err="1" smtClean="0"/>
              <a:t>who</a:t>
            </a:r>
            <a:r>
              <a:rPr lang="tr-TR" sz="2400" dirty="0" smtClean="0"/>
              <a:t> </a:t>
            </a:r>
            <a:r>
              <a:rPr lang="tr-TR" sz="2400" dirty="0" err="1" smtClean="0"/>
              <a:t>should</a:t>
            </a:r>
            <a:r>
              <a:rPr lang="tr-TR" sz="2400" dirty="0" smtClean="0"/>
              <a:t> </a:t>
            </a:r>
            <a:r>
              <a:rPr lang="tr-TR" sz="2400" dirty="0" err="1" smtClean="0"/>
              <a:t>come</a:t>
            </a:r>
            <a:r>
              <a:rPr lang="tr-TR" sz="2400" dirty="0" smtClean="0"/>
              <a:t> </a:t>
            </a:r>
            <a:r>
              <a:rPr lang="tr-TR" sz="2400" dirty="0" err="1" smtClean="0"/>
              <a:t>for</a:t>
            </a:r>
            <a:r>
              <a:rPr lang="tr-TR" sz="2400" dirty="0" smtClean="0"/>
              <a:t> </a:t>
            </a:r>
            <a:r>
              <a:rPr lang="tr-TR" sz="2400" dirty="0" err="1" smtClean="0"/>
              <a:t>the</a:t>
            </a:r>
            <a:r>
              <a:rPr lang="tr-TR" sz="2400" dirty="0" smtClean="0"/>
              <a:t> </a:t>
            </a:r>
            <a:r>
              <a:rPr lang="tr-TR" sz="2400" dirty="0" err="1" smtClean="0"/>
              <a:t>party</a:t>
            </a:r>
            <a:r>
              <a:rPr lang="tr-TR" sz="2400" dirty="0" smtClean="0"/>
              <a:t>?     2-</a:t>
            </a:r>
            <a:r>
              <a:rPr lang="tr-TR" sz="2400" dirty="0" err="1" smtClean="0"/>
              <a:t>who</a:t>
            </a:r>
            <a:r>
              <a:rPr lang="tr-TR" sz="2400" dirty="0" smtClean="0"/>
              <a:t> </a:t>
            </a:r>
            <a:r>
              <a:rPr lang="tr-TR" sz="2400" dirty="0" err="1" smtClean="0"/>
              <a:t>would</a:t>
            </a:r>
            <a:r>
              <a:rPr lang="tr-TR" sz="2400" dirty="0" smtClean="0"/>
              <a:t> do </a:t>
            </a:r>
            <a:r>
              <a:rPr lang="tr-TR" sz="2400" dirty="0" err="1" smtClean="0"/>
              <a:t>such</a:t>
            </a:r>
            <a:r>
              <a:rPr lang="tr-TR" sz="2400" dirty="0" smtClean="0"/>
              <a:t> a </a:t>
            </a:r>
            <a:r>
              <a:rPr lang="tr-TR" sz="2400" dirty="0" err="1" smtClean="0"/>
              <a:t>thing</a:t>
            </a:r>
            <a:r>
              <a:rPr lang="tr-TR" sz="2400" dirty="0" smtClean="0"/>
              <a:t>?</a:t>
            </a:r>
          </a:p>
          <a:p>
            <a:pPr algn="l"/>
            <a:r>
              <a:rPr lang="tr-TR" sz="2400" dirty="0" smtClean="0"/>
              <a:t>Partiye kimler gelmeli?                            Böylesi bir şeyi kim yapabilir?</a:t>
            </a:r>
          </a:p>
          <a:p>
            <a:pPr algn="l"/>
            <a:r>
              <a:rPr lang="tr-TR" sz="2400" dirty="0" smtClean="0"/>
              <a:t>3-</a:t>
            </a:r>
            <a:r>
              <a:rPr lang="tr-TR" sz="2400" dirty="0" err="1" smtClean="0"/>
              <a:t>who</a:t>
            </a:r>
            <a:r>
              <a:rPr lang="tr-TR" sz="2400" dirty="0" smtClean="0"/>
              <a:t> </a:t>
            </a:r>
            <a:r>
              <a:rPr lang="tr-TR" sz="2400" dirty="0" err="1" smtClean="0"/>
              <a:t>will</a:t>
            </a:r>
            <a:r>
              <a:rPr lang="tr-TR" sz="2400" dirty="0" smtClean="0"/>
              <a:t> </a:t>
            </a:r>
            <a:r>
              <a:rPr lang="tr-TR" sz="2400" dirty="0" err="1" smtClean="0"/>
              <a:t>get</a:t>
            </a:r>
            <a:r>
              <a:rPr lang="tr-TR" sz="2400" dirty="0" smtClean="0"/>
              <a:t> </a:t>
            </a:r>
            <a:r>
              <a:rPr lang="tr-TR" sz="2400" dirty="0" err="1" smtClean="0"/>
              <a:t>special</a:t>
            </a:r>
            <a:r>
              <a:rPr lang="tr-TR" sz="2400" dirty="0" smtClean="0"/>
              <a:t> </a:t>
            </a:r>
            <a:r>
              <a:rPr lang="tr-TR" sz="2400" dirty="0" err="1" smtClean="0"/>
              <a:t>treatment</a:t>
            </a:r>
            <a:r>
              <a:rPr lang="tr-TR" sz="2400" dirty="0" smtClean="0"/>
              <a:t>?       4-</a:t>
            </a:r>
            <a:r>
              <a:rPr lang="tr-TR" sz="2400" dirty="0" err="1" smtClean="0"/>
              <a:t>who</a:t>
            </a:r>
            <a:r>
              <a:rPr lang="tr-TR" sz="2400" dirty="0" smtClean="0"/>
              <a:t> on </a:t>
            </a:r>
            <a:r>
              <a:rPr lang="tr-TR" sz="2400" dirty="0" err="1" smtClean="0"/>
              <a:t>earth</a:t>
            </a:r>
            <a:r>
              <a:rPr lang="tr-TR" sz="2400" dirty="0" smtClean="0"/>
              <a:t> </a:t>
            </a:r>
            <a:r>
              <a:rPr lang="tr-TR" sz="2400" dirty="0" err="1" smtClean="0"/>
              <a:t>believesthat</a:t>
            </a:r>
            <a:r>
              <a:rPr lang="tr-TR" sz="2400" dirty="0" smtClean="0"/>
              <a:t>?</a:t>
            </a:r>
          </a:p>
          <a:p>
            <a:pPr algn="l"/>
            <a:r>
              <a:rPr lang="tr-TR" sz="2400" dirty="0" smtClean="0"/>
              <a:t>Kim özel tedavi alacak?                            Dünyada kim inanır buna?</a:t>
            </a:r>
            <a:endParaRPr lang="tr-TR" sz="2400" dirty="0"/>
          </a:p>
        </p:txBody>
      </p:sp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</TotalTime>
  <Words>265</Words>
  <PresentationFormat>Ekran Gösterisi (4:3)</PresentationFormat>
  <Paragraphs>72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Canlı</vt:lpstr>
      <vt:lpstr>DERS:İNGİLİZCE KONU:SORU KALIPLARI ÖĞRETMEN:DİDEM PEKER</vt:lpstr>
      <vt:lpstr>WHAT: İNGİLİZCEDE BİRŞEYİN NE OLDUĞUNU ÖĞRENMEK İÇİN ‘’WHAT-NE’’SORU ZAMİRLERİNDEN YARARLANIRIZ.</vt:lpstr>
      <vt:lpstr>ÖRNEKLER: 1-WHAT ARE THEY?    2-WHAT COLOUR ARE THEY? ONLAR NEDİR?                  O NE RENKTİR? 3-WHAT TİME İS İT?       4-WHAT ARE THESE ? SAAT KAÇ?                       ONLAR NEDİR? </vt:lpstr>
      <vt:lpstr>WHERE: ANLAMI  NEREDE OLAN ‘’WHERE SORU SÖZCÜĞÜ DAHA ÖNCE ÖRENDİĞİMİZ WHAT SORU SÖZCÜĞÜ GİBİ CÜMLENİN BAŞINDA BILUNUR.</vt:lpstr>
      <vt:lpstr>ÖRNEKLER: 1-WHERE İS THAT?     2-WHERE İS THE CHAİR? ŞU NEREDEDİR?            SANDALYE NEREDEDİR? 3-WHERE İS THE MİLK?    4-WHERE ARE THEY? SÜT NEREDEDİR?                ONLAR NERDEDİR? </vt:lpstr>
      <vt:lpstr>WHY:  İNGİLİLİZCEDE EYLEMİN VEYA CÜMLENİN NEDEN VE NİÇİN YAPILDIĞINI ANLATAN SORU KALIBIDIR. </vt:lpstr>
      <vt:lpstr>When: when yalnızca bir soru kelimesi olarak ingilizce de ‘’ne zaman’’anlamına gelir.eğer bir yan cümlenin başında ise ‘’o zaman’’ ‘’o sırada’’ ‘’o vakitte’’(olduğu yaptığı ettiği)zaman anlamlarına gelir.</vt:lpstr>
      <vt:lpstr>Örnekler: 1-when did they get married?      2-did it start raining? Onlar ne zaman evlendiler?      Yağmur ne zaman yağmaya başladı? 3-have you finished your homework     4-did you study in istanbul? ödevini ne zaman bitidin?                          Siz istanbul da ne zaman okudunuz ?</vt:lpstr>
      <vt:lpstr>Who: who ingilizcede kim anlamına gelen kelimedir.sadece soru olarak da sorula bilir.ve ya yan cümle başında bağlaç olarak ta kullanılabilir.</vt:lpstr>
      <vt:lpstr>HOW: EYLEMİN NASIL YAPILDIĞINI BELİRTEN CÜMLELER OLUŞTURUR.</vt:lpstr>
      <vt:lpstr>in</vt:lpstr>
      <vt:lpstr>Slayt 12</vt:lpstr>
      <vt:lpstr>Slayt 13</vt:lpstr>
      <vt:lpstr>BİZİ İZLEDİĞİNİZ İÇİN ÇOK TEŞEKKÜR EDERİZ 5/F…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2016-04-12T16:08:12Z</dcterms:created>
  <dcterms:modified xsi:type="dcterms:W3CDTF">2016-10-18T07:03:38Z</dcterms:modified>
  <cp:category>www.sorubak.com</cp:category>
</cp:coreProperties>
</file>