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285DA-62BE-4644-89DA-7E0F05EFC7D6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6091D-EFB5-4F9D-B50E-13367D330A2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6091D-EFB5-4F9D-B50E-13367D330A25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6091D-EFB5-4F9D-B50E-13367D330A25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6091D-EFB5-4F9D-B50E-13367D330A25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612BE6F-C570-4DAF-A30F-567885A2893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2478711-3C48-4BCD-8933-633F14510F5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3357586"/>
          </a:xfrm>
        </p:spPr>
        <p:txBody>
          <a:bodyPr/>
          <a:lstStyle/>
          <a:p>
            <a:r>
              <a:rPr lang="tr-TR" dirty="0" err="1" smtClean="0"/>
              <a:t>Slaytı</a:t>
            </a:r>
            <a:r>
              <a:rPr lang="tr-TR" dirty="0" smtClean="0"/>
              <a:t> izlemek için F5 e basınız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00320"/>
          </a:xfrm>
        </p:spPr>
        <p:txBody>
          <a:bodyPr/>
          <a:lstStyle/>
          <a:p>
            <a:r>
              <a:rPr lang="tr-TR" dirty="0" smtClean="0"/>
              <a:t>İyi seyirler</a:t>
            </a:r>
            <a:endParaRPr lang="tr-TR" dirty="0"/>
          </a:p>
        </p:txBody>
      </p:sp>
      <p:pic>
        <p:nvPicPr>
          <p:cNvPr id="1026" name="Picture 2" descr="C:\Users\casper\AppData\Local\Microsoft\Windows\Temporary Internet Files\Content.IE5\12YJWKLU\255px-Singin_floribunda_ros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22800"/>
            <a:ext cx="3238500" cy="223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0"/>
            <a:ext cx="7772400" cy="1470025"/>
          </a:xfrm>
        </p:spPr>
        <p:txBody>
          <a:bodyPr/>
          <a:lstStyle/>
          <a:p>
            <a:r>
              <a:rPr lang="tr-TR" dirty="0" smtClean="0"/>
              <a:t>5.Sınıf İNGİLİZCE OLUMLU CÜMLELER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000372"/>
            <a:ext cx="9144000" cy="3857628"/>
          </a:xfrm>
        </p:spPr>
        <p:txBody>
          <a:bodyPr>
            <a:normAutofit/>
          </a:bodyPr>
          <a:lstStyle/>
          <a:p>
            <a:r>
              <a:rPr lang="tr-TR" dirty="0" smtClean="0"/>
              <a:t>HAZIRLAYAN</a:t>
            </a:r>
          </a:p>
          <a:p>
            <a:r>
              <a:rPr lang="tr-TR" dirty="0" smtClean="0"/>
              <a:t>AYŞE NUR YILMAZ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Not:</a:t>
            </a:r>
            <a:r>
              <a:rPr lang="tr-TR" dirty="0" err="1" smtClean="0"/>
              <a:t>feeyzaa</a:t>
            </a:r>
            <a:r>
              <a:rPr lang="tr-TR" dirty="0" smtClean="0"/>
              <a:t> hesabının kullanıcısı benim 5. sınıfa gidiyorum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tr-TR" dirty="0" smtClean="0"/>
              <a:t>OLUMLU CÜMLE ÖRNEĞİ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Nil </a:t>
            </a:r>
            <a:r>
              <a:rPr lang="tr-TR" dirty="0" err="1" smtClean="0"/>
              <a:t>learn</a:t>
            </a:r>
            <a:r>
              <a:rPr lang="tr-TR" dirty="0" smtClean="0"/>
              <a:t> </a:t>
            </a:r>
            <a:r>
              <a:rPr lang="tr-TR" dirty="0" err="1" smtClean="0"/>
              <a:t>Englıshs</a:t>
            </a: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Ayşe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computers</a:t>
            </a:r>
            <a:r>
              <a:rPr lang="tr-TR" dirty="0" smtClean="0"/>
              <a:t> </a:t>
            </a:r>
            <a:r>
              <a:rPr lang="tr-TR" dirty="0" err="1" smtClean="0"/>
              <a:t>games</a:t>
            </a:r>
            <a:r>
              <a:rPr lang="tr-TR" dirty="0" smtClean="0"/>
              <a:t> </a:t>
            </a:r>
          </a:p>
          <a:p>
            <a:endParaRPr lang="tr-TR" dirty="0" smtClean="0"/>
          </a:p>
          <a:p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studyy</a:t>
            </a:r>
            <a:r>
              <a:rPr lang="tr-TR" dirty="0" smtClean="0"/>
              <a:t> </a:t>
            </a:r>
            <a:r>
              <a:rPr lang="tr-TR" dirty="0" err="1" smtClean="0"/>
              <a:t>englishs</a:t>
            </a:r>
            <a:r>
              <a:rPr lang="tr-TR" dirty="0" smtClean="0"/>
              <a:t> at </a:t>
            </a:r>
            <a:r>
              <a:rPr lang="tr-TR" dirty="0" err="1" smtClean="0"/>
              <a:t>school</a:t>
            </a:r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err="1" smtClean="0"/>
              <a:t>Father</a:t>
            </a:r>
            <a:r>
              <a:rPr lang="tr-TR" dirty="0" smtClean="0"/>
              <a:t> </a:t>
            </a:r>
            <a:r>
              <a:rPr lang="tr-TR" dirty="0" err="1" smtClean="0"/>
              <a:t>works</a:t>
            </a:r>
            <a:r>
              <a:rPr lang="tr-TR" dirty="0" smtClean="0"/>
              <a:t> </a:t>
            </a:r>
            <a:r>
              <a:rPr lang="tr-TR" dirty="0" err="1" smtClean="0"/>
              <a:t>mondey</a:t>
            </a:r>
            <a:r>
              <a:rPr lang="tr-TR" dirty="0" smtClean="0"/>
              <a:t>, </a:t>
            </a:r>
            <a:r>
              <a:rPr lang="tr-TR" dirty="0" err="1" smtClean="0"/>
              <a:t>wenesday</a:t>
            </a:r>
            <a:endParaRPr lang="tr-TR" dirty="0"/>
          </a:p>
        </p:txBody>
      </p:sp>
      <p:pic>
        <p:nvPicPr>
          <p:cNvPr id="2051" name="Picture 3" descr="C:\Users\casper\AppData\Local\Microsoft\Windows\Temporary Internet Files\Content.IE5\TV39AT5C\SchoolRulesHeadingC0208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3020" y="1571612"/>
            <a:ext cx="2010980" cy="2928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OLUMLU CÜMLE OLUŞTURMA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tr-TR" dirty="0" smtClean="0"/>
              <a:t>İlk olarak olumlu cümlede şahıs,fiil lazımsa ekstra bilgi kullanılır.  </a:t>
            </a:r>
          </a:p>
          <a:p>
            <a:endParaRPr lang="tr-TR" dirty="0" smtClean="0"/>
          </a:p>
          <a:p>
            <a:r>
              <a:rPr lang="tr-TR" dirty="0"/>
              <a:t> </a:t>
            </a:r>
            <a:r>
              <a:rPr lang="tr-TR" dirty="0" smtClean="0"/>
              <a:t>   şahıs     +    yapılan iş  + ekstra bilgi </a:t>
            </a:r>
          </a:p>
          <a:p>
            <a:r>
              <a:rPr lang="tr-TR" dirty="0"/>
              <a:t> </a:t>
            </a:r>
            <a:r>
              <a:rPr lang="tr-TR" dirty="0" smtClean="0"/>
              <a:t>    </a:t>
            </a:r>
            <a:r>
              <a:rPr lang="tr-TR" dirty="0" err="1" smtClean="0"/>
              <a:t>we</a:t>
            </a:r>
            <a:r>
              <a:rPr lang="tr-TR" dirty="0" smtClean="0"/>
              <a:t>       +  </a:t>
            </a:r>
            <a:r>
              <a:rPr lang="tr-TR" dirty="0" err="1" smtClean="0"/>
              <a:t>read</a:t>
            </a:r>
            <a:r>
              <a:rPr lang="tr-TR" dirty="0" smtClean="0"/>
              <a:t> </a:t>
            </a:r>
            <a:r>
              <a:rPr lang="tr-TR" dirty="0" err="1" smtClean="0"/>
              <a:t>book</a:t>
            </a:r>
            <a:r>
              <a:rPr lang="tr-TR" dirty="0" smtClean="0"/>
              <a:t>   +  </a:t>
            </a:r>
            <a:r>
              <a:rPr lang="tr-TR" dirty="0" err="1" smtClean="0"/>
              <a:t>weekend</a:t>
            </a:r>
            <a:r>
              <a:rPr lang="tr-TR" dirty="0" smtClean="0"/>
              <a:t>     </a:t>
            </a:r>
          </a:p>
          <a:p>
            <a:endParaRPr lang="tr-TR" dirty="0" smtClean="0"/>
          </a:p>
          <a:p>
            <a:r>
              <a:rPr lang="tr-TR" dirty="0"/>
              <a:t> </a:t>
            </a:r>
            <a:r>
              <a:rPr lang="tr-TR" dirty="0" smtClean="0"/>
              <a:t>     özne   + yapılan iş     +   ekstra bilgi</a:t>
            </a:r>
          </a:p>
          <a:p>
            <a:r>
              <a:rPr lang="tr-TR" dirty="0"/>
              <a:t> </a:t>
            </a:r>
            <a:r>
              <a:rPr lang="tr-TR" dirty="0" smtClean="0"/>
              <a:t>         </a:t>
            </a:r>
            <a:r>
              <a:rPr lang="tr-TR" dirty="0" err="1" smtClean="0"/>
              <a:t>we</a:t>
            </a:r>
            <a:r>
              <a:rPr lang="tr-TR" dirty="0" smtClean="0"/>
              <a:t>  +  listen </a:t>
            </a:r>
            <a:r>
              <a:rPr lang="tr-TR" dirty="0" err="1" smtClean="0"/>
              <a:t>music</a:t>
            </a:r>
            <a:r>
              <a:rPr lang="tr-TR" dirty="0" smtClean="0"/>
              <a:t> +  </a:t>
            </a:r>
            <a:r>
              <a:rPr lang="tr-TR" dirty="0" err="1" smtClean="0"/>
              <a:t>music</a:t>
            </a:r>
            <a:r>
              <a:rPr lang="tr-TR" dirty="0" smtClean="0"/>
              <a:t> </a:t>
            </a:r>
            <a:r>
              <a:rPr lang="tr-TR" dirty="0" err="1" smtClean="0"/>
              <a:t>lesson</a:t>
            </a: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r>
              <a:rPr lang="tr-TR" dirty="0" smtClean="0"/>
              <a:t>OLUMLU CÜMLE OLUŞTURMA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857232"/>
            <a:ext cx="8929750" cy="60007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/>
              <a:t>                    ŞAHIS +       fiil          +  ekstra bilgi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kişi     + yapılan iş   + ekstra bilgi</a:t>
            </a:r>
          </a:p>
          <a:p>
            <a:pPr marL="514350" indent="-514350">
              <a:buAutoNum type="arabicPeriod"/>
            </a:pPr>
            <a:r>
              <a:rPr lang="tr-TR" dirty="0" smtClean="0"/>
              <a:t>Adım = ilk olarak bir özne seçiyoruz </a:t>
            </a:r>
            <a:r>
              <a:rPr lang="tr-TR" dirty="0" err="1" smtClean="0"/>
              <a:t>we</a:t>
            </a:r>
            <a:r>
              <a:rPr lang="tr-TR" dirty="0" smtClean="0"/>
              <a:t>,</a:t>
            </a:r>
            <a:r>
              <a:rPr lang="tr-TR" dirty="0" err="1" smtClean="0"/>
              <a:t>my</a:t>
            </a:r>
            <a:r>
              <a:rPr lang="tr-TR" dirty="0" smtClean="0"/>
              <a:t>,I ve daha fazlası .</a:t>
            </a:r>
          </a:p>
          <a:p>
            <a:pPr marL="514350" indent="-514350">
              <a:buNone/>
            </a:pPr>
            <a:r>
              <a:rPr lang="tr-TR" dirty="0"/>
              <a:t> </a:t>
            </a:r>
            <a:r>
              <a:rPr lang="tr-TR" dirty="0" smtClean="0"/>
              <a:t>                M</a:t>
            </a:r>
            <a:r>
              <a:rPr lang="tr-TR" dirty="0"/>
              <a:t>Y</a:t>
            </a:r>
            <a:r>
              <a:rPr lang="tr-TR" dirty="0" smtClean="0"/>
              <a:t> +</a:t>
            </a:r>
          </a:p>
          <a:p>
            <a:pPr>
              <a:buNone/>
            </a:pPr>
            <a:r>
              <a:rPr lang="tr-TR" dirty="0" smtClean="0"/>
              <a:t> 2.adım= yaptığımız işi yapılacak işi yazıyoruz.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M</a:t>
            </a:r>
            <a:r>
              <a:rPr lang="tr-TR" dirty="0"/>
              <a:t>Y</a:t>
            </a:r>
            <a:r>
              <a:rPr lang="tr-TR" dirty="0" smtClean="0"/>
              <a:t> +READ BOOK +</a:t>
            </a:r>
            <a:r>
              <a:rPr lang="tr-TR" dirty="0"/>
              <a:t> </a:t>
            </a:r>
            <a:r>
              <a:rPr lang="tr-TR" dirty="0" smtClean="0"/>
              <a:t>                            </a:t>
            </a:r>
          </a:p>
          <a:p>
            <a:pPr>
              <a:buNone/>
            </a:pPr>
            <a:r>
              <a:rPr lang="tr-TR" dirty="0" smtClean="0"/>
              <a:t>3.adım= son olarak isterseniz ekleyin isterseniz eklemeyin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MY + READ BOOK + MONDAY,SUNDAY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CÜMLEMİZ BİTTİ.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NOT 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1.NOT=ekstra bilgi olmasa olur </a:t>
            </a:r>
          </a:p>
          <a:p>
            <a:r>
              <a:rPr lang="tr-TR" dirty="0" smtClean="0"/>
              <a:t>2.NOT=olumlu cümlelerde 1 kişinin hakkında konuşuluyorsa  fiile S takısı gelir. </a:t>
            </a:r>
          </a:p>
          <a:p>
            <a:r>
              <a:rPr lang="tr-TR" dirty="0"/>
              <a:t> </a:t>
            </a:r>
            <a:r>
              <a:rPr lang="tr-TR" dirty="0" smtClean="0"/>
              <a:t>        yanlış yaptıysan özür dilerim.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1472" y="2357430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smtClean="0"/>
              <a:t>İZLEDİĞİNİZ İÇİN </a:t>
            </a:r>
            <a:r>
              <a:rPr lang="tr-TR" dirty="0" smtClean="0"/>
              <a:t>TEŞEKKÜRLER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2554287"/>
          </a:xfrm>
        </p:spPr>
        <p:txBody>
          <a:bodyPr/>
          <a:lstStyle/>
          <a:p>
            <a:r>
              <a:rPr lang="tr-TR" dirty="0"/>
              <a:t> </a:t>
            </a:r>
            <a:r>
              <a:rPr lang="tr-TR" dirty="0" smtClean="0"/>
              <a:t>                                  hazırlayan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AYŞE NUR YILMAZ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42</TotalTime>
  <Words>192</Words>
  <PresentationFormat>Ekran Gösterisi (4:3)</PresentationFormat>
  <Paragraphs>47</Paragraphs>
  <Slides>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Canlı</vt:lpstr>
      <vt:lpstr>Slaytı izlemek için F5 e basınız</vt:lpstr>
      <vt:lpstr>5.Sınıf İNGİLİZCE OLUMLU CÜMLELER</vt:lpstr>
      <vt:lpstr>OLUMLU CÜMLE ÖRNEĞİ</vt:lpstr>
      <vt:lpstr>OLUMLU CÜMLE OLUŞTURMA</vt:lpstr>
      <vt:lpstr>OLUMLU CÜMLE OLUŞTURMA</vt:lpstr>
      <vt:lpstr>NOT :</vt:lpstr>
      <vt:lpstr>İZLEDİĞİNİZ İÇİN TEŞEKKÜRLER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2016-12-13T15:33:52Z</dcterms:created>
  <dcterms:modified xsi:type="dcterms:W3CDTF">2016-12-13T17:06:25Z</dcterms:modified>
  <cp:category>www.sorubak.com</cp:category>
</cp:coreProperties>
</file>