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94662" autoAdjust="0"/>
  </p:normalViewPr>
  <p:slideViewPr>
    <p:cSldViewPr>
      <p:cViewPr>
        <p:scale>
          <a:sx n="71" d="100"/>
          <a:sy n="71" d="100"/>
        </p:scale>
        <p:origin x="-1530" y="-4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B931C-F2B0-4520-866A-3332C6965136}" type="datetimeFigureOut">
              <a:rPr lang="tr-TR" smtClean="0"/>
              <a:pPr/>
              <a:t>19.10.2016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54D5C3-A292-48C8-8CA3-C5646D9604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40352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54D5C3-A292-48C8-8CA3-C5646D96044D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23387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54D5C3-A292-48C8-8CA3-C5646D96044D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07021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kizkenar Üçgen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9C99807-65A6-44F7-807A-91BB3E3E24CC}" type="datetimeFigureOut">
              <a:rPr lang="tr-TR" smtClean="0"/>
              <a:pPr/>
              <a:t>19.10.2016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81D2E246-F908-40A1-9AE5-5983238E913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99807-65A6-44F7-807A-91BB3E3E24CC}" type="datetimeFigureOut">
              <a:rPr lang="tr-TR" smtClean="0"/>
              <a:pPr/>
              <a:t>19.10.2016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E246-F908-40A1-9AE5-5983238E913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99807-65A6-44F7-807A-91BB3E3E24CC}" type="datetimeFigureOut">
              <a:rPr lang="tr-TR" smtClean="0"/>
              <a:pPr/>
              <a:t>19.10.2016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E246-F908-40A1-9AE5-5983238E913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9C99807-65A6-44F7-807A-91BB3E3E24CC}" type="datetimeFigureOut">
              <a:rPr lang="tr-TR" smtClean="0"/>
              <a:pPr/>
              <a:t>19.10.2016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E246-F908-40A1-9AE5-5983238E913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 Üçgen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İkizkenar Üçgen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9C99807-65A6-44F7-807A-91BB3E3E24CC}" type="datetimeFigureOut">
              <a:rPr lang="tr-TR" smtClean="0"/>
              <a:pPr/>
              <a:t>19.10.2016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81D2E246-F908-40A1-9AE5-5983238E9138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9C99807-65A6-44F7-807A-91BB3E3E24CC}" type="datetimeFigureOut">
              <a:rPr lang="tr-TR" smtClean="0"/>
              <a:pPr/>
              <a:t>19.10.2016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1D2E246-F908-40A1-9AE5-5983238E913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9C99807-65A6-44F7-807A-91BB3E3E24CC}" type="datetimeFigureOut">
              <a:rPr lang="tr-TR" smtClean="0"/>
              <a:pPr/>
              <a:t>19.10.2016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81D2E246-F908-40A1-9AE5-5983238E913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99807-65A6-44F7-807A-91BB3E3E24CC}" type="datetimeFigureOut">
              <a:rPr lang="tr-TR" smtClean="0"/>
              <a:pPr/>
              <a:t>19.10.2016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E246-F908-40A1-9AE5-5983238E913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9C99807-65A6-44F7-807A-91BB3E3E24CC}" type="datetimeFigureOut">
              <a:rPr lang="tr-TR" smtClean="0"/>
              <a:pPr/>
              <a:t>19.10.2016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1D2E246-F908-40A1-9AE5-5983238E913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9C99807-65A6-44F7-807A-91BB3E3E24CC}" type="datetimeFigureOut">
              <a:rPr lang="tr-TR" smtClean="0"/>
              <a:pPr/>
              <a:t>19.10.2016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81D2E246-F908-40A1-9AE5-5983238E913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9C99807-65A6-44F7-807A-91BB3E3E24CC}" type="datetimeFigureOut">
              <a:rPr lang="tr-TR" smtClean="0"/>
              <a:pPr/>
              <a:t>19.10.2016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81D2E246-F908-40A1-9AE5-5983238E913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 Üçgen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9C99807-65A6-44F7-807A-91BB3E3E24CC}" type="datetimeFigureOut">
              <a:rPr lang="tr-TR" smtClean="0"/>
              <a:pPr/>
              <a:t>19.10.2016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81D2E246-F908-40A1-9AE5-5983238E913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 rot="19675394">
            <a:off x="-461228" y="1937873"/>
            <a:ext cx="9850433" cy="2859321"/>
          </a:xfrm>
        </p:spPr>
        <p:txBody>
          <a:bodyPr>
            <a:normAutofit fontScale="90000"/>
          </a:bodyPr>
          <a:lstStyle/>
          <a:p>
            <a:r>
              <a:rPr lang="tr-TR" sz="9600" dirty="0" smtClean="0">
                <a:solidFill>
                  <a:srgbClr val="7030A0"/>
                </a:solidFill>
              </a:rPr>
              <a:t>MY DAİLY ROUTİNE</a:t>
            </a:r>
            <a:endParaRPr lang="tr-TR" sz="9600" dirty="0">
              <a:solidFill>
                <a:srgbClr val="7030A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-1332656" y="5105400"/>
            <a:ext cx="8062912" cy="1752600"/>
          </a:xfrm>
        </p:spPr>
        <p:txBody>
          <a:bodyPr>
            <a:normAutofit lnSpcReduction="10000"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Wide Latin" pitchFamily="18" charset="0"/>
              </a:rPr>
              <a:t>ZEYNEP ILKBAL KARAKAS</a:t>
            </a:r>
          </a:p>
          <a:p>
            <a:r>
              <a:rPr lang="tr-TR" dirty="0" smtClean="0">
                <a:solidFill>
                  <a:srgbClr val="FF0000"/>
                </a:solidFill>
                <a:latin typeface="Wide Latin" pitchFamily="18" charset="0"/>
              </a:rPr>
              <a:t>SINIFI:5/D</a:t>
            </a:r>
          </a:p>
          <a:p>
            <a:r>
              <a:rPr lang="tr-TR" dirty="0" smtClean="0">
                <a:solidFill>
                  <a:srgbClr val="FF0000"/>
                </a:solidFill>
                <a:latin typeface="Wide Latin" pitchFamily="18" charset="0"/>
              </a:rPr>
              <a:t>NO:53</a:t>
            </a:r>
          </a:p>
          <a:p>
            <a:endParaRPr lang="tr-TR" dirty="0">
              <a:solidFill>
                <a:srgbClr val="FF0000"/>
              </a:solidFill>
              <a:latin typeface="Wide Latin" pitchFamily="18" charset="0"/>
            </a:endParaRPr>
          </a:p>
          <a:p>
            <a:endParaRPr lang="tr-TR" dirty="0">
              <a:solidFill>
                <a:srgbClr val="FF0000"/>
              </a:solidFill>
              <a:latin typeface="Wide Latin" pitchFamily="18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459432"/>
            <a:ext cx="2852514" cy="342301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2280" y="3645024"/>
            <a:ext cx="1905000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4285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I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lunch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1038" y="2492896"/>
            <a:ext cx="4511030" cy="4365104"/>
          </a:xfr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3" y="2814395"/>
            <a:ext cx="4752528" cy="4008932"/>
          </a:xfrm>
        </p:spPr>
      </p:pic>
    </p:spTree>
    <p:extLst>
      <p:ext uri="{BB962C8B-B14F-4D97-AF65-F5344CB8AC3E}">
        <p14:creationId xmlns:p14="http://schemas.microsoft.com/office/powerpoint/2010/main" xmlns="" val="343411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>      </a:t>
            </a:r>
            <a:r>
              <a:rPr lang="tr-TR" dirty="0" err="1" smtClean="0"/>
              <a:t>come</a:t>
            </a:r>
            <a:r>
              <a:rPr lang="tr-TR" dirty="0" smtClean="0"/>
              <a:t> </a:t>
            </a:r>
            <a:r>
              <a:rPr lang="tr-TR" dirty="0" err="1"/>
              <a:t>home</a:t>
            </a:r>
            <a:r>
              <a:rPr lang="tr-TR" dirty="0"/>
              <a:t> </a:t>
            </a:r>
            <a:r>
              <a:rPr lang="tr-TR" dirty="0" err="1"/>
              <a:t>from</a:t>
            </a:r>
            <a:r>
              <a:rPr lang="tr-TR" dirty="0"/>
              <a:t> </a:t>
            </a:r>
            <a:r>
              <a:rPr lang="tr-TR" dirty="0" err="1"/>
              <a:t>school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2526658"/>
            <a:ext cx="4571999" cy="4331341"/>
          </a:xfr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1610015"/>
            <a:ext cx="4470505" cy="5247985"/>
          </a:xfrm>
        </p:spPr>
      </p:pic>
    </p:spTree>
    <p:extLst>
      <p:ext uri="{BB962C8B-B14F-4D97-AF65-F5344CB8AC3E}">
        <p14:creationId xmlns:p14="http://schemas.microsoft.com/office/powerpoint/2010/main" xmlns="" val="418583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>         do </a:t>
            </a:r>
            <a:r>
              <a:rPr lang="tr-TR" dirty="0" err="1"/>
              <a:t>your</a:t>
            </a:r>
            <a:r>
              <a:rPr lang="tr-TR" dirty="0"/>
              <a:t> </a:t>
            </a:r>
            <a:r>
              <a:rPr lang="tr-TR" dirty="0" err="1"/>
              <a:t>homework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061494"/>
            <a:ext cx="5068531" cy="3796506"/>
          </a:xfr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2780928"/>
            <a:ext cx="4077850" cy="4169693"/>
          </a:xfrm>
        </p:spPr>
      </p:pic>
    </p:spTree>
    <p:extLst>
      <p:ext uri="{BB962C8B-B14F-4D97-AF65-F5344CB8AC3E}">
        <p14:creationId xmlns:p14="http://schemas.microsoft.com/office/powerpoint/2010/main" xmlns="" val="320987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I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dinner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736894"/>
            <a:ext cx="4139952" cy="4121106"/>
          </a:xfr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3" y="1557206"/>
            <a:ext cx="5004048" cy="5300793"/>
          </a:xfrm>
        </p:spPr>
      </p:pic>
    </p:spTree>
    <p:extLst>
      <p:ext uri="{BB962C8B-B14F-4D97-AF65-F5344CB8AC3E}">
        <p14:creationId xmlns:p14="http://schemas.microsoft.com/office/powerpoint/2010/main" xmlns="" val="27443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I </a:t>
            </a:r>
            <a:r>
              <a:rPr lang="tr-TR" dirty="0" err="1" smtClean="0"/>
              <a:t>go</a:t>
            </a:r>
            <a:r>
              <a:rPr lang="tr-TR" dirty="0" smtClean="0"/>
              <a:t> online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89866"/>
            <a:ext cx="4572000" cy="5068133"/>
          </a:xfr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1844824"/>
            <a:ext cx="4566201" cy="4896544"/>
          </a:xfrm>
        </p:spPr>
      </p:pic>
    </p:spTree>
    <p:extLst>
      <p:ext uri="{BB962C8B-B14F-4D97-AF65-F5344CB8AC3E}">
        <p14:creationId xmlns:p14="http://schemas.microsoft.com/office/powerpoint/2010/main" xmlns="" val="235876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I </a:t>
            </a:r>
            <a:r>
              <a:rPr lang="tr-TR" dirty="0" err="1" smtClean="0"/>
              <a:t>watch</a:t>
            </a:r>
            <a:r>
              <a:rPr lang="tr-TR" dirty="0" smtClean="0"/>
              <a:t> TV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574" y="2996952"/>
            <a:ext cx="5626408" cy="3744119"/>
          </a:xfr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0" y="3447256"/>
            <a:ext cx="3888432" cy="3410744"/>
          </a:xfrm>
        </p:spPr>
      </p:pic>
    </p:spTree>
    <p:extLst>
      <p:ext uri="{BB962C8B-B14F-4D97-AF65-F5344CB8AC3E}">
        <p14:creationId xmlns:p14="http://schemas.microsoft.com/office/powerpoint/2010/main" xmlns="" val="332834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I </a:t>
            </a:r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bed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7935" y="2908003"/>
            <a:ext cx="4373911" cy="3949997"/>
          </a:xfr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3154779"/>
            <a:ext cx="4788023" cy="3703221"/>
          </a:xfrm>
        </p:spPr>
      </p:pic>
    </p:spTree>
    <p:extLst>
      <p:ext uri="{BB962C8B-B14F-4D97-AF65-F5344CB8AC3E}">
        <p14:creationId xmlns:p14="http://schemas.microsoft.com/office/powerpoint/2010/main" xmlns="" val="153082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Zeynep </a:t>
            </a:r>
            <a:r>
              <a:rPr lang="tr-TR" dirty="0" err="1" smtClean="0"/>
              <a:t>ilkbal</a:t>
            </a:r>
            <a:r>
              <a:rPr lang="tr-TR" dirty="0" smtClean="0"/>
              <a:t> karakaş 5/d 53</a:t>
            </a:r>
            <a:endParaRPr lang="tr-TR" dirty="0"/>
          </a:p>
        </p:txBody>
      </p:sp>
      <p:pic>
        <p:nvPicPr>
          <p:cNvPr id="5" name="Resim Yer Tutucusu 4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740" b="17740"/>
          <a:stretch>
            <a:fillRect/>
          </a:stretch>
        </p:blipFill>
        <p:spPr>
          <a:xfrm>
            <a:off x="1259632" y="476672"/>
            <a:ext cx="7333488" cy="5486400"/>
          </a:xfrm>
        </p:spPr>
      </p:pic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tr-TR" sz="9600" dirty="0" smtClean="0"/>
              <a:t>BYE </a:t>
            </a:r>
            <a:r>
              <a:rPr lang="tr-TR" sz="9600" dirty="0" err="1" smtClean="0"/>
              <a:t>BYE</a:t>
            </a:r>
            <a:r>
              <a:rPr lang="tr-TR" sz="9600" dirty="0" smtClean="0"/>
              <a:t> </a:t>
            </a:r>
            <a:r>
              <a:rPr lang="tr-TR" sz="9600" dirty="0" smtClean="0">
                <a:sym typeface="Wingdings" pitchFamily="2" charset="2"/>
              </a:rPr>
              <a:t></a:t>
            </a:r>
            <a:endParaRPr lang="tr-TR" sz="9600" dirty="0"/>
          </a:p>
        </p:txBody>
      </p:sp>
    </p:spTree>
    <p:extLst>
      <p:ext uri="{BB962C8B-B14F-4D97-AF65-F5344CB8AC3E}">
        <p14:creationId xmlns:p14="http://schemas.microsoft.com/office/powerpoint/2010/main" xmlns="" val="21054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2153394"/>
          </a:xfrm>
        </p:spPr>
        <p:txBody>
          <a:bodyPr/>
          <a:lstStyle/>
          <a:p>
            <a:r>
              <a:rPr lang="tr-TR" dirty="0"/>
              <a:t> </a:t>
            </a:r>
            <a:r>
              <a:rPr lang="tr-TR" dirty="0" smtClean="0"/>
              <a:t>            I WAKE UP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2" y="2420529"/>
            <a:ext cx="4619004" cy="4437471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66230" y="2420888"/>
            <a:ext cx="4499992" cy="4304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374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</a:t>
            </a:r>
            <a:r>
              <a:rPr lang="tr-TR" dirty="0" smtClean="0">
                <a:sym typeface="Wingdings" pitchFamily="2" charset="2"/>
              </a:rPr>
              <a:t></a:t>
            </a:r>
            <a:r>
              <a:rPr lang="tr-TR" dirty="0" smtClean="0"/>
              <a:t> ı </a:t>
            </a:r>
            <a:r>
              <a:rPr lang="tr-TR" dirty="0" err="1"/>
              <a:t>brush</a:t>
            </a:r>
            <a:r>
              <a:rPr lang="tr-TR" dirty="0"/>
              <a:t> </a:t>
            </a:r>
            <a:r>
              <a:rPr lang="tr-TR" dirty="0" err="1"/>
              <a:t>my</a:t>
            </a:r>
            <a:r>
              <a:rPr lang="tr-TR" dirty="0"/>
              <a:t> </a:t>
            </a:r>
            <a:r>
              <a:rPr lang="tr-TR" dirty="0" err="1" smtClean="0"/>
              <a:t>teeth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780929"/>
            <a:ext cx="5326037" cy="4077072"/>
          </a:xfr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0" y="2878939"/>
            <a:ext cx="3749146" cy="3972719"/>
          </a:xfrm>
        </p:spPr>
      </p:pic>
    </p:spTree>
    <p:extLst>
      <p:ext uri="{BB962C8B-B14F-4D97-AF65-F5344CB8AC3E}">
        <p14:creationId xmlns:p14="http://schemas.microsoft.com/office/powerpoint/2010/main" xmlns="" val="154886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ı </a:t>
            </a:r>
            <a:r>
              <a:rPr lang="tr-TR" dirty="0" err="1"/>
              <a:t>wash</a:t>
            </a:r>
            <a:r>
              <a:rPr lang="tr-TR" dirty="0"/>
              <a:t> </a:t>
            </a:r>
            <a:r>
              <a:rPr lang="tr-TR" dirty="0" err="1"/>
              <a:t>my</a:t>
            </a:r>
            <a:r>
              <a:rPr lang="tr-TR" dirty="0"/>
              <a:t> </a:t>
            </a:r>
            <a:r>
              <a:rPr lang="tr-TR" dirty="0" err="1"/>
              <a:t>face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15443"/>
            <a:ext cx="4618798" cy="5542557"/>
          </a:xfr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1340768"/>
            <a:ext cx="4848539" cy="5616624"/>
          </a:xfrm>
        </p:spPr>
      </p:pic>
    </p:spTree>
    <p:extLst>
      <p:ext uri="{BB962C8B-B14F-4D97-AF65-F5344CB8AC3E}">
        <p14:creationId xmlns:p14="http://schemas.microsoft.com/office/powerpoint/2010/main" xmlns="" val="415635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I </a:t>
            </a:r>
            <a:r>
              <a:rPr lang="tr-TR" dirty="0" err="1"/>
              <a:t>dress</a:t>
            </a:r>
            <a:r>
              <a:rPr lang="tr-TR" dirty="0"/>
              <a:t> </a:t>
            </a:r>
            <a:r>
              <a:rPr lang="tr-TR" dirty="0" err="1"/>
              <a:t>up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526490"/>
            <a:ext cx="5580112" cy="5331511"/>
          </a:xfr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2201" y="1782409"/>
            <a:ext cx="2771800" cy="5059370"/>
          </a:xfrm>
        </p:spPr>
      </p:pic>
    </p:spTree>
    <p:extLst>
      <p:ext uri="{BB962C8B-B14F-4D97-AF65-F5344CB8AC3E}">
        <p14:creationId xmlns:p14="http://schemas.microsoft.com/office/powerpoint/2010/main" xmlns="" val="182687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</a:t>
            </a:r>
            <a:r>
              <a:rPr lang="tr-TR" dirty="0" smtClean="0">
                <a:sym typeface="Wingdings" pitchFamily="2" charset="2"/>
              </a:rPr>
              <a:t></a:t>
            </a:r>
            <a:r>
              <a:rPr lang="tr-TR" dirty="0" smtClean="0"/>
              <a:t> ı </a:t>
            </a:r>
            <a:r>
              <a:rPr lang="tr-TR" dirty="0" err="1"/>
              <a:t>have</a:t>
            </a:r>
            <a:r>
              <a:rPr lang="tr-TR" dirty="0"/>
              <a:t> </a:t>
            </a:r>
            <a:r>
              <a:rPr lang="tr-TR" dirty="0" err="1" smtClean="0"/>
              <a:t>breakfast</a:t>
            </a:r>
            <a:r>
              <a:rPr lang="tr-TR" dirty="0" smtClean="0"/>
              <a:t>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803836"/>
            <a:ext cx="3758467" cy="5037944"/>
          </a:xfr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31432" y="2263814"/>
            <a:ext cx="5112568" cy="4608512"/>
          </a:xfrm>
        </p:spPr>
      </p:pic>
    </p:spTree>
    <p:extLst>
      <p:ext uri="{BB962C8B-B14F-4D97-AF65-F5344CB8AC3E}">
        <p14:creationId xmlns:p14="http://schemas.microsoft.com/office/powerpoint/2010/main" xmlns="" val="314800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>        </a:t>
            </a:r>
            <a:r>
              <a:rPr lang="tr-TR" dirty="0" err="1" smtClean="0"/>
              <a:t>ride</a:t>
            </a:r>
            <a:r>
              <a:rPr lang="tr-TR" dirty="0" smtClean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school</a:t>
            </a:r>
            <a:r>
              <a:rPr lang="tr-TR" dirty="0"/>
              <a:t> </a:t>
            </a:r>
            <a:r>
              <a:rPr lang="tr-TR" dirty="0" err="1"/>
              <a:t>bus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6384" y="2564904"/>
            <a:ext cx="5075328" cy="4293096"/>
          </a:xfr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2780928"/>
            <a:ext cx="3865276" cy="4077072"/>
          </a:xfrm>
        </p:spPr>
      </p:pic>
    </p:spTree>
    <p:extLst>
      <p:ext uri="{BB962C8B-B14F-4D97-AF65-F5344CB8AC3E}">
        <p14:creationId xmlns:p14="http://schemas.microsoft.com/office/powerpoint/2010/main" xmlns="" val="417002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/>
            </a:r>
            <a:br>
              <a:rPr lang="tr-TR" dirty="0"/>
            </a:br>
            <a:r>
              <a:rPr lang="tr-TR" dirty="0"/>
              <a:t>           </a:t>
            </a:r>
            <a:r>
              <a:rPr lang="tr-TR" dirty="0" err="1"/>
              <a:t>arrive</a:t>
            </a:r>
            <a:r>
              <a:rPr lang="tr-TR" dirty="0"/>
              <a:t> </a:t>
            </a:r>
            <a:r>
              <a:rPr lang="tr-TR" dirty="0" err="1"/>
              <a:t>school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80158"/>
            <a:ext cx="4878276" cy="5077842"/>
          </a:xfr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1" y="2177481"/>
            <a:ext cx="4464496" cy="4680519"/>
          </a:xfrm>
        </p:spPr>
      </p:pic>
    </p:spTree>
    <p:extLst>
      <p:ext uri="{BB962C8B-B14F-4D97-AF65-F5344CB8AC3E}">
        <p14:creationId xmlns:p14="http://schemas.microsoft.com/office/powerpoint/2010/main" xmlns="" val="199440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</a:t>
            </a:r>
            <a:r>
              <a:rPr lang="tr-TR" dirty="0" err="1" smtClean="0"/>
              <a:t>classes</a:t>
            </a:r>
            <a:r>
              <a:rPr lang="tr-TR" dirty="0" smtClean="0"/>
              <a:t> </a:t>
            </a:r>
            <a:r>
              <a:rPr lang="tr-TR" dirty="0"/>
              <a:t>start</a:t>
            </a: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2317362"/>
            <a:ext cx="4572000" cy="4540638"/>
          </a:xfr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8771" y="2420888"/>
            <a:ext cx="4565230" cy="4437112"/>
          </a:xfrm>
        </p:spPr>
      </p:pic>
    </p:spTree>
    <p:extLst>
      <p:ext uri="{BB962C8B-B14F-4D97-AF65-F5344CB8AC3E}">
        <p14:creationId xmlns:p14="http://schemas.microsoft.com/office/powerpoint/2010/main" xmlns="" val="140542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61</TotalTime>
  <Words>69</Words>
  <PresentationFormat>Ekran Gösterisi (4:3)</PresentationFormat>
  <Paragraphs>24</Paragraphs>
  <Slides>17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Canlı</vt:lpstr>
      <vt:lpstr>MY DAİLY ROUTİNE</vt:lpstr>
      <vt:lpstr>             I WAKE UP</vt:lpstr>
      <vt:lpstr>           ı brush my teeth</vt:lpstr>
      <vt:lpstr>           ı wash my face</vt:lpstr>
      <vt:lpstr>                 I dress up</vt:lpstr>
      <vt:lpstr>         ı have breakfast </vt:lpstr>
      <vt:lpstr>         ride the school bus</vt:lpstr>
      <vt:lpstr>            arrive school</vt:lpstr>
      <vt:lpstr>               classes start</vt:lpstr>
      <vt:lpstr>                 I have lunch</vt:lpstr>
      <vt:lpstr>       come home from school</vt:lpstr>
      <vt:lpstr>          do your homework</vt:lpstr>
      <vt:lpstr>           I have dinner</vt:lpstr>
      <vt:lpstr>                  I go online</vt:lpstr>
      <vt:lpstr>                 I watch TV</vt:lpstr>
      <vt:lpstr>              I go to bed</vt:lpstr>
      <vt:lpstr>Zeynep ilkbal karakaş 5/d 53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2016-10-18T13:07:47Z</dcterms:created>
  <dcterms:modified xsi:type="dcterms:W3CDTF">2016-10-19T07:52:57Z</dcterms:modified>
  <cp:category>www.sorubak.com</cp:category>
</cp:coreProperties>
</file>