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77" r:id="rId9"/>
    <p:sldId id="276" r:id="rId10"/>
    <p:sldId id="263" r:id="rId11"/>
    <p:sldId id="264" r:id="rId12"/>
    <p:sldId id="270" r:id="rId13"/>
    <p:sldId id="265" r:id="rId14"/>
    <p:sldId id="269" r:id="rId15"/>
    <p:sldId id="271" r:id="rId16"/>
    <p:sldId id="272" r:id="rId17"/>
    <p:sldId id="273" r:id="rId18"/>
    <p:sldId id="274" r:id="rId19"/>
    <p:sldId id="275" r:id="rId20"/>
    <p:sldId id="278" r:id="rId21"/>
    <p:sldId id="268" r:id="rId2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8000"/>
    <a:srgbClr val="0000CC"/>
    <a:srgbClr val="00FFFF"/>
    <a:srgbClr val="EEC4E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956" autoAdjust="0"/>
    <p:restoredTop sz="95699" autoAdjust="0"/>
  </p:normalViewPr>
  <p:slideViewPr>
    <p:cSldViewPr>
      <p:cViewPr>
        <p:scale>
          <a:sx n="71" d="100"/>
          <a:sy n="71" d="100"/>
        </p:scale>
        <p:origin x="-1332" y="-4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F96585-45F0-4206-9588-7F58CFBD19A1}" type="datetimeFigureOut">
              <a:rPr lang="tr-TR" smtClean="0"/>
              <a:pPr/>
              <a:t>03.04.2017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8D97BA-2F49-4E53-9F82-E0101CAE82C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8908977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www.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sorubak</a:t>
            </a:r>
            <a:r>
              <a:rPr lang="tr-TR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8D97BA-2F49-4E53-9F82-E0101CAE82CE}" type="slidenum">
              <a:rPr lang="tr-TR" smtClean="0"/>
              <a:pPr/>
              <a:t>21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6439146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Yuvarlatılmış Çapraz Köşeli Dikdörtgen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168F0A3C-6F80-4872-BDF8-70A25B5A36E1}" type="datetimeFigureOut">
              <a:rPr lang="tr-TR" smtClean="0"/>
              <a:pPr/>
              <a:t>03.04.2017</a:t>
            </a:fld>
            <a:endParaRPr lang="tr-TR" dirty="0"/>
          </a:p>
        </p:txBody>
      </p:sp>
      <p:sp>
        <p:nvSpPr>
          <p:cNvPr id="11" name="10 Slayt Numarası Yer Tutucusu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E63D4857-2ECE-4A9E-BE76-6A85B68A817B}" type="slidenum">
              <a:rPr lang="tr-TR" smtClean="0"/>
              <a:pPr/>
              <a:t>‹#›</a:t>
            </a:fld>
            <a:endParaRPr lang="tr-TR" dirty="0"/>
          </a:p>
        </p:txBody>
      </p:sp>
      <p:sp>
        <p:nvSpPr>
          <p:cNvPr id="12" name="11 Altbilgi Yer Tutucusu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tr-TR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68F0A3C-6F80-4872-BDF8-70A25B5A36E1}" type="datetimeFigureOut">
              <a:rPr lang="tr-TR" smtClean="0"/>
              <a:pPr/>
              <a:t>03.04.2017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63D4857-2ECE-4A9E-BE76-6A85B68A817B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68F0A3C-6F80-4872-BDF8-70A25B5A36E1}" type="datetimeFigureOut">
              <a:rPr lang="tr-TR" smtClean="0"/>
              <a:pPr/>
              <a:t>03.04.2017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63D4857-2ECE-4A9E-BE76-6A85B68A817B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ikdörtgen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68F0A3C-6F80-4872-BDF8-70A25B5A36E1}" type="datetimeFigureOut">
              <a:rPr lang="tr-TR" smtClean="0"/>
              <a:pPr/>
              <a:t>03.04.2017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63D4857-2ECE-4A9E-BE76-6A85B68A817B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ikdörtgen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168F0A3C-6F80-4872-BDF8-70A25B5A36E1}" type="datetimeFigureOut">
              <a:rPr lang="tr-TR" smtClean="0"/>
              <a:pPr/>
              <a:t>03.04.2017</a:t>
            </a:fld>
            <a:endParaRPr lang="tr-TR" dirty="0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E63D4857-2ECE-4A9E-BE76-6A85B68A817B}" type="slidenum">
              <a:rPr lang="tr-TR" smtClean="0"/>
              <a:pPr/>
              <a:t>‹#›</a:t>
            </a:fld>
            <a:endParaRPr lang="tr-TR" dirty="0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tr-TR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68F0A3C-6F80-4872-BDF8-70A25B5A36E1}" type="datetimeFigureOut">
              <a:rPr lang="tr-TR" smtClean="0"/>
              <a:pPr/>
              <a:t>03.04.2017</a:t>
            </a:fld>
            <a:endParaRPr lang="tr-TR" dirty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E63D4857-2ECE-4A9E-BE76-6A85B68A817B}" type="slidenum">
              <a:rPr lang="tr-TR" smtClean="0"/>
              <a:pPr/>
              <a:t>‹#›</a:t>
            </a:fld>
            <a:endParaRPr lang="tr-TR" dirty="0"/>
          </a:p>
        </p:txBody>
      </p:sp>
      <p:sp>
        <p:nvSpPr>
          <p:cNvPr id="10" name="9 Dikdörtgen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Dikdörtgen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1" name="10 Dikdörtgen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68F0A3C-6F80-4872-BDF8-70A25B5A36E1}" type="datetimeFigureOut">
              <a:rPr lang="tr-TR" smtClean="0"/>
              <a:pPr/>
              <a:t>03.04.2017</a:t>
            </a:fld>
            <a:endParaRPr lang="tr-TR" dirty="0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 dirty="0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E63D4857-2ECE-4A9E-BE76-6A85B68A817B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68F0A3C-6F80-4872-BDF8-70A25B5A36E1}" type="datetimeFigureOut">
              <a:rPr lang="tr-TR" smtClean="0"/>
              <a:pPr/>
              <a:t>03.04.2017</a:t>
            </a:fld>
            <a:endParaRPr lang="tr-TR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 dirty="0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63D4857-2ECE-4A9E-BE76-6A85B68A817B}" type="slidenum">
              <a:rPr lang="tr-TR" smtClean="0"/>
              <a:pPr/>
              <a:t>‹#›</a:t>
            </a:fld>
            <a:endParaRPr lang="tr-TR" dirty="0"/>
          </a:p>
        </p:txBody>
      </p:sp>
      <p:sp>
        <p:nvSpPr>
          <p:cNvPr id="7" name="6 Dikdörtgen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68F0A3C-6F80-4872-BDF8-70A25B5A36E1}" type="datetimeFigureOut">
              <a:rPr lang="tr-TR" smtClean="0"/>
              <a:pPr/>
              <a:t>03.04.2017</a:t>
            </a:fld>
            <a:endParaRPr lang="tr-TR" dirty="0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63D4857-2ECE-4A9E-BE76-6A85B68A817B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9" name="8 Veri Yer Tutucusu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168F0A3C-6F80-4872-BDF8-70A25B5A36E1}" type="datetimeFigureOut">
              <a:rPr lang="tr-TR" smtClean="0"/>
              <a:pPr/>
              <a:t>03.04.2017</a:t>
            </a:fld>
            <a:endParaRPr lang="tr-TR" dirty="0"/>
          </a:p>
        </p:txBody>
      </p:sp>
      <p:sp>
        <p:nvSpPr>
          <p:cNvPr id="10" name="9 Slayt Numarası Yer Tutucusu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E63D4857-2ECE-4A9E-BE76-6A85B68A817B}" type="slidenum">
              <a:rPr lang="tr-TR" smtClean="0"/>
              <a:pPr/>
              <a:t>‹#›</a:t>
            </a:fld>
            <a:endParaRPr lang="tr-TR" dirty="0"/>
          </a:p>
        </p:txBody>
      </p:sp>
      <p:sp>
        <p:nvSpPr>
          <p:cNvPr id="11" name="10 Altbilgi Yer Tutucusu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tr-TR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3" name="12 Resim Yer Tutucusu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tr-TR" dirty="0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Resim eklemek için simgeyi tıklatın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168F0A3C-6F80-4872-BDF8-70A25B5A36E1}" type="datetimeFigureOut">
              <a:rPr lang="tr-TR" smtClean="0"/>
              <a:pPr/>
              <a:t>03.04.2017</a:t>
            </a:fld>
            <a:endParaRPr lang="tr-TR" dirty="0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E63D4857-2ECE-4A9E-BE76-6A85B68A817B}" type="slidenum">
              <a:rPr lang="tr-TR" smtClean="0"/>
              <a:pPr/>
              <a:t>‹#›</a:t>
            </a:fld>
            <a:endParaRPr lang="tr-TR" dirty="0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tr-TR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FF"/>
            </a:gs>
            <a:gs pos="16000">
              <a:srgbClr val="1F1F1F"/>
            </a:gs>
            <a:gs pos="17999">
              <a:srgbClr val="FFFFFF"/>
            </a:gs>
            <a:gs pos="42000">
              <a:srgbClr val="636363"/>
            </a:gs>
            <a:gs pos="53000">
              <a:srgbClr val="CFCFCF"/>
            </a:gs>
            <a:gs pos="66000">
              <a:srgbClr val="CFCFCF"/>
            </a:gs>
            <a:gs pos="75999">
              <a:srgbClr val="1F1F1F"/>
            </a:gs>
            <a:gs pos="78999">
              <a:srgbClr val="FFFFFF"/>
            </a:gs>
            <a:gs pos="100000">
              <a:srgbClr val="7F7F7F"/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Yuvarlatılmış Çapraz Köşeli Dikdörtgen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tr-TR" dirty="0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168F0A3C-6F80-4872-BDF8-70A25B5A36E1}" type="datetimeFigureOut">
              <a:rPr lang="tr-TR" smtClean="0"/>
              <a:pPr/>
              <a:t>03.04.2017</a:t>
            </a:fld>
            <a:endParaRPr lang="tr-TR" dirty="0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E63D4857-2ECE-4A9E-BE76-6A85B68A817B}" type="slidenum">
              <a:rPr lang="tr-TR" smtClean="0"/>
              <a:pPr/>
              <a:t>‹#›</a:t>
            </a:fld>
            <a:endParaRPr lang="tr-TR" dirty="0"/>
          </a:p>
        </p:txBody>
      </p: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audio" Target="../media/audio9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audio" Target="../media/audio10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971600" y="188640"/>
            <a:ext cx="7772400" cy="1470025"/>
          </a:xfrm>
        </p:spPr>
        <p:style>
          <a:lnRef idx="0">
            <a:scrgbClr r="0" g="0" b="0"/>
          </a:lnRef>
          <a:fillRef idx="1002">
            <a:schemeClr val="dk2"/>
          </a:fillRef>
          <a:effectRef idx="0">
            <a:scrgbClr r="0" g="0" b="0"/>
          </a:effectRef>
          <a:fontRef idx="major"/>
        </p:style>
        <p:txBody>
          <a:bodyPr>
            <a:normAutofit fontScale="90000"/>
          </a:bodyPr>
          <a:lstStyle/>
          <a:p>
            <a:pPr algn="ctr"/>
            <a:r>
              <a:rPr lang="tr-TR" spc="300" dirty="0" smtClean="0">
                <a:solidFill>
                  <a:srgbClr val="FF0000"/>
                </a:solidFill>
              </a:rPr>
              <a:t>İSMAİL HAKKI TONGUÇ İ.H.O.</a:t>
            </a:r>
            <a:endParaRPr lang="tr-TR" spc="300" dirty="0">
              <a:solidFill>
                <a:srgbClr val="FF0000"/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1700808"/>
            <a:ext cx="6400800" cy="4248472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just"/>
            <a:r>
              <a:rPr lang="tr-TR" sz="3300" b="1" spc="300" dirty="0" smtClean="0">
                <a:solidFill>
                  <a:srgbClr val="FF0000"/>
                </a:solidFill>
                <a:latin typeface="Curlz MT" pitchFamily="82" charset="0"/>
              </a:rPr>
              <a:t>COURSE NAME:ENGLISH</a:t>
            </a:r>
          </a:p>
          <a:p>
            <a:pPr algn="just"/>
            <a:r>
              <a:rPr lang="tr-TR" sz="3300" b="1" spc="300" dirty="0" smtClean="0">
                <a:solidFill>
                  <a:srgbClr val="FF0000"/>
                </a:solidFill>
                <a:latin typeface="Curlz MT" pitchFamily="82" charset="0"/>
              </a:rPr>
              <a:t>TEACHERNAME:GEVHER UĞURLU</a:t>
            </a:r>
          </a:p>
          <a:p>
            <a:pPr algn="just"/>
            <a:r>
              <a:rPr lang="tr-TR" sz="3300" b="1" spc="300" dirty="0" smtClean="0">
                <a:solidFill>
                  <a:srgbClr val="FF0000"/>
                </a:solidFill>
                <a:latin typeface="Curlz MT" pitchFamily="82" charset="0"/>
              </a:rPr>
              <a:t>NAME:İBRAHİM</a:t>
            </a:r>
          </a:p>
          <a:p>
            <a:pPr algn="just"/>
            <a:r>
              <a:rPr lang="tr-TR" sz="3300" b="1" spc="300" dirty="0" smtClean="0">
                <a:solidFill>
                  <a:srgbClr val="FF0000"/>
                </a:solidFill>
                <a:latin typeface="Curlz MT" pitchFamily="82" charset="0"/>
              </a:rPr>
              <a:t>SURNAME:CANAN</a:t>
            </a:r>
          </a:p>
          <a:p>
            <a:pPr algn="just"/>
            <a:r>
              <a:rPr lang="tr-TR" sz="3300" b="1" spc="300" dirty="0" smtClean="0">
                <a:solidFill>
                  <a:srgbClr val="FF0000"/>
                </a:solidFill>
                <a:latin typeface="Curlz MT" pitchFamily="82" charset="0"/>
              </a:rPr>
              <a:t>NUMBER:63	</a:t>
            </a:r>
          </a:p>
          <a:p>
            <a:pPr algn="just"/>
            <a:r>
              <a:rPr lang="tr-TR" sz="3300" b="1" spc="300" dirty="0" smtClean="0">
                <a:solidFill>
                  <a:srgbClr val="FF0000"/>
                </a:solidFill>
                <a:latin typeface="Curlz MT" pitchFamily="82" charset="0"/>
              </a:rPr>
              <a:t>CLASS:5-B</a:t>
            </a:r>
            <a:endParaRPr lang="tr-TR" sz="3300" b="1" spc="300" dirty="0">
              <a:solidFill>
                <a:srgbClr val="FF0000"/>
              </a:solidFill>
              <a:latin typeface="Curlz MT" pitchFamily="82" charset="0"/>
            </a:endParaRPr>
          </a:p>
        </p:txBody>
      </p:sp>
      <p:sp>
        <p:nvSpPr>
          <p:cNvPr id="4" name="2 Alt Başlık"/>
          <p:cNvSpPr txBox="1">
            <a:spLocks/>
          </p:cNvSpPr>
          <p:nvPr/>
        </p:nvSpPr>
        <p:spPr>
          <a:xfrm>
            <a:off x="1115616" y="1700808"/>
            <a:ext cx="7344816" cy="468052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45720" rIns="246888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r>
              <a:rPr kumimoji="0" lang="tr-TR" sz="4000" b="1" i="0" u="none" strike="noStrike" kern="1200" cap="none" spc="30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itchFamily="34" charset="0"/>
              </a:rPr>
              <a:t>COURSE NAME: </a:t>
            </a:r>
            <a:r>
              <a:rPr kumimoji="0" lang="tr-TR" sz="4000" b="1" i="0" u="none" strike="noStrike" kern="1200" cap="none" spc="300" normalizeH="0" baseline="0" noProof="0" dirty="0" smtClean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ENGLISH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r>
              <a:rPr kumimoji="0" lang="tr-TR" sz="4000" b="1" i="0" u="none" strike="noStrike" kern="1200" cap="none" spc="30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itchFamily="34" charset="0"/>
              </a:rPr>
              <a:t>TEACHERNAME:</a:t>
            </a:r>
            <a:r>
              <a:rPr kumimoji="0" lang="tr-TR" sz="4000" b="1" i="0" u="none" strike="noStrike" kern="1200" cap="none" spc="300" normalizeH="0" baseline="0" noProof="0" dirty="0" smtClean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Bodoni MT Black" pitchFamily="18" charset="0"/>
              </a:rPr>
              <a:t>GEVHER UĞURLU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r>
              <a:rPr kumimoji="0" lang="tr-TR" sz="4000" b="1" i="0" u="none" strike="noStrike" kern="1200" cap="none" spc="30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itchFamily="34" charset="0"/>
              </a:rPr>
              <a:t>NAME: </a:t>
            </a:r>
            <a:r>
              <a:rPr kumimoji="0" lang="tr-TR" sz="4000" b="1" i="0" u="none" strike="noStrike" kern="1200" cap="none" spc="300" normalizeH="0" baseline="0" noProof="0" dirty="0" smtClean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Bodoni MT Black" pitchFamily="18" charset="0"/>
              </a:rPr>
              <a:t>İBRAHİM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r>
              <a:rPr kumimoji="0" lang="tr-TR" sz="4000" b="1" i="0" u="none" strike="noStrike" kern="1200" cap="none" spc="30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itchFamily="34" charset="0"/>
              </a:rPr>
              <a:t>SURNAME: </a:t>
            </a:r>
            <a:r>
              <a:rPr kumimoji="0" lang="tr-TR" sz="4000" b="1" i="0" u="none" strike="noStrike" kern="1200" cap="none" spc="300" normalizeH="0" baseline="0" noProof="0" dirty="0" smtClean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Bodoni MT Black" pitchFamily="18" charset="0"/>
              </a:rPr>
              <a:t>CANAN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r>
              <a:rPr kumimoji="0" lang="tr-TR" sz="4000" b="1" i="0" u="none" strike="noStrike" kern="1200" cap="none" spc="30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itchFamily="34" charset="0"/>
              </a:rPr>
              <a:t>NUMBER: </a:t>
            </a:r>
            <a:r>
              <a:rPr kumimoji="0" lang="tr-TR" sz="4000" b="1" i="0" u="none" strike="noStrike" kern="1200" cap="none" spc="300" normalizeH="0" baseline="0" noProof="0" dirty="0" smtClean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Bodoni MT Black" pitchFamily="18" charset="0"/>
              </a:rPr>
              <a:t>63</a:t>
            </a:r>
            <a:r>
              <a:rPr kumimoji="0" lang="tr-TR" sz="4000" b="1" i="0" u="none" strike="noStrike" kern="1200" cap="none" spc="30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itchFamily="34" charset="0"/>
              </a:rPr>
              <a:t>	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r>
              <a:rPr kumimoji="0" lang="tr-TR" sz="4000" b="1" i="0" u="none" strike="noStrike" kern="1200" cap="none" spc="30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itchFamily="34" charset="0"/>
              </a:rPr>
              <a:t>CLASS: </a:t>
            </a:r>
            <a:r>
              <a:rPr kumimoji="0" lang="tr-TR" sz="4000" b="1" i="0" u="none" strike="noStrike" kern="1200" cap="none" spc="300" normalizeH="0" baseline="0" noProof="0" dirty="0" smtClean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Bodoni MT Black" pitchFamily="18" charset="0"/>
              </a:rPr>
              <a:t>5-B</a:t>
            </a:r>
            <a:endParaRPr kumimoji="0" lang="tr-TR" sz="4000" b="1" i="0" u="none" strike="noStrike" kern="1200" cap="none" spc="300" normalizeH="0" baseline="0" noProof="0" dirty="0">
              <a:ln>
                <a:noFill/>
              </a:ln>
              <a:solidFill>
                <a:srgbClr val="008000"/>
              </a:solidFill>
              <a:effectLst/>
              <a:uLnTx/>
              <a:uFillTx/>
              <a:latin typeface="Bodoni MT Black" pitchFamily="18" charset="0"/>
            </a:endParaRPr>
          </a:p>
        </p:txBody>
      </p:sp>
    </p:spTree>
  </p:cSld>
  <p:clrMapOvr>
    <a:masterClrMapping/>
  </p:clrMapOvr>
  <p:transition advTm="5648">
    <p:sndAc>
      <p:stSnd>
        <p:snd r:embed="rId2" name="drumroll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indir (4)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835696" y="1700808"/>
            <a:ext cx="5472608" cy="2736304"/>
          </a:xfrm>
        </p:spPr>
      </p:pic>
      <p:sp>
        <p:nvSpPr>
          <p:cNvPr id="5" name="1 Başlık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tr-TR" sz="3200" dirty="0" smtClean="0"/>
              <a:t>COUNTRIES                       NATIONALITIES                                                                                    AZERBAIJAN                          AZERBAIJANI                                                                                                     </a:t>
            </a:r>
            <a:endParaRPr lang="tr-TR" sz="3200" dirty="0"/>
          </a:p>
        </p:txBody>
      </p:sp>
      <p:pic>
        <p:nvPicPr>
          <p:cNvPr id="19458" name="Picture 2" descr="BAKÜ ile ilgili görsel sonuc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437112"/>
            <a:ext cx="4716016" cy="2420888"/>
          </a:xfrm>
          <a:prstGeom prst="rect">
            <a:avLst/>
          </a:prstGeom>
          <a:noFill/>
        </p:spPr>
      </p:pic>
      <p:pic>
        <p:nvPicPr>
          <p:cNvPr id="19460" name="Picture 4" descr="BAKÜ GÜZEL YER (CAMİ) ile ilgili görsel sonucu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6016" y="4437112"/>
            <a:ext cx="4427984" cy="2420888"/>
          </a:xfrm>
          <a:prstGeom prst="rect">
            <a:avLst/>
          </a:prstGeom>
          <a:noFill/>
        </p:spPr>
      </p:pic>
    </p:spTree>
  </p:cSld>
  <p:clrMapOvr>
    <a:masterClrMapping/>
  </p:clrMapOvr>
  <p:transition advTm="5024">
    <p:wipe dir="r"/>
    <p:sndAc>
      <p:stSnd>
        <p:snd r:embed="rId2" name="hammer.wav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bulgaristan_buyuk.gif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414587" y="2470944"/>
            <a:ext cx="4314825" cy="2876550"/>
          </a:xfrm>
        </p:spPr>
      </p:pic>
      <p:pic>
        <p:nvPicPr>
          <p:cNvPr id="18436" name="Picture 4" descr="bulgaristan  güzel yer (cami) ile ilgili görsel sonuc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1999" y="5373216"/>
            <a:ext cx="4572001" cy="1484784"/>
          </a:xfrm>
          <a:prstGeom prst="rect">
            <a:avLst/>
          </a:prstGeom>
          <a:noFill/>
        </p:spPr>
      </p:pic>
      <p:pic>
        <p:nvPicPr>
          <p:cNvPr id="18438" name="Picture 6" descr="bulgaristan  güzel yer  yemek ile ilgili görsel sonucu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5373216"/>
            <a:ext cx="4537770" cy="1484784"/>
          </a:xfrm>
          <a:prstGeom prst="rect">
            <a:avLst/>
          </a:prstGeom>
          <a:noFill/>
        </p:spPr>
      </p:pic>
      <p:sp>
        <p:nvSpPr>
          <p:cNvPr id="7" name="1 Başlık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tr-TR" sz="3200" dirty="0" smtClean="0"/>
              <a:t>COUNTRIES                       NATIONALITIES                                                                                                                       BULGARIA                                BULGARIAN                                                                           </a:t>
            </a:r>
            <a:endParaRPr lang="tr-TR" sz="3200" dirty="0"/>
          </a:p>
        </p:txBody>
      </p:sp>
    </p:spTree>
  </p:cSld>
  <p:clrMapOvr>
    <a:masterClrMapping/>
  </p:clrMapOvr>
  <p:transition advTm="4976">
    <p:newsflash/>
    <p:sndAc>
      <p:stSnd>
        <p:snd r:embed="rId2" name="push.wav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indir (2)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483768" y="1772816"/>
            <a:ext cx="4116561" cy="2887737"/>
          </a:xfrm>
        </p:spPr>
      </p:pic>
      <p:pic>
        <p:nvPicPr>
          <p:cNvPr id="15362" name="Picture 2" descr="neymar 2017 ile ilgili görsel sonuc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653136"/>
            <a:ext cx="4355976" cy="2204864"/>
          </a:xfrm>
          <a:prstGeom prst="rect">
            <a:avLst/>
          </a:prstGeom>
          <a:noFill/>
        </p:spPr>
      </p:pic>
      <p:sp>
        <p:nvSpPr>
          <p:cNvPr id="5" name="1 Başlık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tr-TR" sz="3200" dirty="0" smtClean="0"/>
              <a:t>COUNTRIES                       NATIONALITIES                                                                                                                       BRAZIL                                        BRAZILAN                                                                           </a:t>
            </a:r>
            <a:endParaRPr lang="tr-TR" sz="3200" dirty="0"/>
          </a:p>
        </p:txBody>
      </p:sp>
      <p:pic>
        <p:nvPicPr>
          <p:cNvPr id="3" name="Picture 2" descr="rio de janeiro KARNAVALI ile ilgili görsel sonucu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55976" y="4653136"/>
            <a:ext cx="4788024" cy="2204864"/>
          </a:xfrm>
          <a:prstGeom prst="rect">
            <a:avLst/>
          </a:prstGeom>
          <a:noFill/>
        </p:spPr>
      </p:pic>
    </p:spTree>
  </p:cSld>
  <p:clrMapOvr>
    <a:masterClrMapping/>
  </p:clrMapOvr>
  <p:transition advTm="5319">
    <p:wheel/>
    <p:sndAc>
      <p:stSnd>
        <p:snd r:embed="rId2" name="push.wav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cin_buyuk.gif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195736" y="1772816"/>
            <a:ext cx="4352925" cy="2876550"/>
          </a:xfrm>
        </p:spPr>
      </p:pic>
      <p:sp>
        <p:nvSpPr>
          <p:cNvPr id="5" name="1 Başlık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tr-TR" sz="3200" dirty="0" smtClean="0"/>
              <a:t>COUNTRIES                       NATIONALITIES                                                                                                                       CHINA                                             CHINESE                                                                           </a:t>
            </a:r>
            <a:endParaRPr lang="tr-TR" sz="3200" dirty="0"/>
          </a:p>
        </p:txBody>
      </p:sp>
      <p:pic>
        <p:nvPicPr>
          <p:cNvPr id="17410" name="Picture 2" descr="ÇİN MANZARA(ev) ile ilgili görsel sonuc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653136"/>
            <a:ext cx="4716015" cy="2204864"/>
          </a:xfrm>
          <a:prstGeom prst="rect">
            <a:avLst/>
          </a:prstGeom>
          <a:noFill/>
        </p:spPr>
      </p:pic>
      <p:pic>
        <p:nvPicPr>
          <p:cNvPr id="17412" name="Picture 4" descr="ÇİN MANZARA(ev) ile ilgili görsel sonucu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6016" y="4653136"/>
            <a:ext cx="4427984" cy="2204864"/>
          </a:xfrm>
          <a:prstGeom prst="rect">
            <a:avLst/>
          </a:prstGeom>
          <a:noFill/>
        </p:spPr>
      </p:pic>
    </p:spTree>
  </p:cSld>
  <p:clrMapOvr>
    <a:masterClrMapping/>
  </p:clrMapOvr>
  <p:transition advTm="5320"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avusturya_buyuk.gif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195736" y="1700808"/>
            <a:ext cx="4752528" cy="3240360"/>
          </a:xfrm>
        </p:spPr>
      </p:pic>
      <p:sp>
        <p:nvSpPr>
          <p:cNvPr id="6" name="1 Başlık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tr-TR" sz="3200" dirty="0" smtClean="0"/>
              <a:t>COUNTRIES                       NATIONALITIES                                                                                                                                                                    AUSTRALIA                        AUSTRAILAN                                              </a:t>
            </a:r>
            <a:endParaRPr lang="tr-TR" sz="3200" dirty="0"/>
          </a:p>
        </p:txBody>
      </p:sp>
      <p:pic>
        <p:nvPicPr>
          <p:cNvPr id="15362" name="Picture 2" descr="avusturya ile ilgili görsel sonuc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941167"/>
            <a:ext cx="4788024" cy="1916833"/>
          </a:xfrm>
          <a:prstGeom prst="rect">
            <a:avLst/>
          </a:prstGeom>
          <a:noFill/>
        </p:spPr>
      </p:pic>
      <p:pic>
        <p:nvPicPr>
          <p:cNvPr id="15364" name="Picture 4" descr="İlgili resim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024" y="4941168"/>
            <a:ext cx="4355976" cy="1916832"/>
          </a:xfrm>
          <a:prstGeom prst="rect">
            <a:avLst/>
          </a:prstGeom>
          <a:noFill/>
        </p:spPr>
      </p:pic>
    </p:spTree>
  </p:cSld>
  <p:clrMapOvr>
    <a:masterClrMapping/>
  </p:clrMapOvr>
  <p:transition advTm="5132">
    <p:wipe/>
    <p:sndAc>
      <p:stSnd>
        <p:snd r:embed="rId2" name="click.wav"/>
      </p:stSnd>
    </p:sndAc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Flag_of_the_Netherlands.svg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051720" y="1844824"/>
            <a:ext cx="4896544" cy="3168352"/>
          </a:xfrm>
        </p:spPr>
      </p:pic>
      <p:pic>
        <p:nvPicPr>
          <p:cNvPr id="14338" name="Picture 2" descr="hollanda amsterdam ile ilgili görsel sonuc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013177"/>
            <a:ext cx="4716016" cy="1844824"/>
          </a:xfrm>
          <a:prstGeom prst="rect">
            <a:avLst/>
          </a:prstGeom>
          <a:noFill/>
        </p:spPr>
      </p:pic>
      <p:pic>
        <p:nvPicPr>
          <p:cNvPr id="14344" name="Picture 8" descr="hollanda amsterdam ile ilgili görsel sonucu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6016" y="5013176"/>
            <a:ext cx="4427984" cy="1844824"/>
          </a:xfrm>
          <a:prstGeom prst="rect">
            <a:avLst/>
          </a:prstGeom>
          <a:noFill/>
        </p:spPr>
      </p:pic>
      <p:sp>
        <p:nvSpPr>
          <p:cNvPr id="14346" name="AutoShape 10" descr="hollanda amsterdam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9" name="1 Başlık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tr-TR" sz="3200" dirty="0" smtClean="0"/>
              <a:t>COUNTRIES                       NATIONALITIES                                                                                                                                                                    NETHERLANDS                             DUTCH                                              </a:t>
            </a:r>
            <a:endParaRPr lang="tr-TR" sz="3200" dirty="0"/>
          </a:p>
        </p:txBody>
      </p:sp>
    </p:spTree>
  </p:cSld>
  <p:clrMapOvr>
    <a:masterClrMapping/>
  </p:clrMapOvr>
  <p:transition advTm="5210">
    <p:sndAc>
      <p:stSnd>
        <p:snd r:embed="rId2" name="explode.wav"/>
      </p:stSnd>
    </p:sndAc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pic>
        <p:nvPicPr>
          <p:cNvPr id="4" name="3 İçerik Yer Tutucusu" descr="au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907704" y="1916832"/>
            <a:ext cx="5184576" cy="2952328"/>
          </a:xfrm>
        </p:spPr>
      </p:pic>
      <p:pic>
        <p:nvPicPr>
          <p:cNvPr id="13314" name="Picture 2" descr="avustralya para birimi ile ilgili görsel sonuc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869160"/>
            <a:ext cx="4644008" cy="1988841"/>
          </a:xfrm>
          <a:prstGeom prst="rect">
            <a:avLst/>
          </a:prstGeom>
          <a:noFill/>
        </p:spPr>
      </p:pic>
      <p:pic>
        <p:nvPicPr>
          <p:cNvPr id="3" name="Picture 2" descr="avustralya ile ilgili görsel sonucu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4008" y="4869160"/>
            <a:ext cx="4499992" cy="1988840"/>
          </a:xfrm>
          <a:prstGeom prst="rect">
            <a:avLst/>
          </a:prstGeom>
          <a:noFill/>
        </p:spPr>
      </p:pic>
      <p:sp>
        <p:nvSpPr>
          <p:cNvPr id="6" name="1 Başlık"/>
          <p:cNvSpPr txBox="1">
            <a:spLocks/>
          </p:cNvSpPr>
          <p:nvPr/>
        </p:nvSpPr>
        <p:spPr>
          <a:xfrm>
            <a:off x="609600" y="405936"/>
            <a:ext cx="8229600" cy="1143000"/>
          </a:xfrm>
          <a:prstGeom prst="rect">
            <a:avLst/>
          </a:prstGeom>
        </p:spPr>
        <p:txBody>
          <a:bodyPr rIns="91440" anchor="b">
            <a:no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/>
          <a:p>
            <a:pPr marL="54864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  <a:effectLst>
                  <a:outerShdw blurRad="38100" dist="25500" dir="5400000" algn="tl" rotWithShape="0">
                    <a:srgbClr val="000000">
                      <a:satMod val="180000"/>
                      <a:alpha val="7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COUNTRIES                       NATIONALITIES                                                                                                                                                                                             AUSTRALIA                             AUSTRALIAN                    </a:t>
            </a:r>
            <a:endParaRPr kumimoji="0" lang="tr-TR" sz="32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tint val="100000"/>
                  <a:shade val="90000"/>
                  <a:satMod val="250000"/>
                  <a:alpha val="100000"/>
                </a:schemeClr>
              </a:solidFill>
              <a:effectLst>
                <a:outerShdw blurRad="38100" dist="25500" dir="5400000" algn="tl" rotWithShape="0">
                  <a:srgbClr val="000000">
                    <a:satMod val="180000"/>
                    <a:alpha val="7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advTm="5506">
    <p:sndAc>
      <p:stSnd>
        <p:snd r:embed="rId2" name="breeze.wav"/>
      </p:stSnd>
    </p:sndAc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hu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23728" y="1484784"/>
            <a:ext cx="4536504" cy="3048339"/>
          </a:xfrm>
        </p:spPr>
      </p:pic>
      <p:sp>
        <p:nvSpPr>
          <p:cNvPr id="5" name="1 Başlık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rIns="91440" anchor="b">
            <a:no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/>
          <a:p>
            <a:pPr marL="54864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  <a:effectLst>
                  <a:outerShdw blurRad="38100" dist="25500" dir="5400000" algn="tl" rotWithShape="0">
                    <a:srgbClr val="000000">
                      <a:satMod val="180000"/>
                      <a:alpha val="7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COUNTRIES                       NATIONALITIES                                                                                                                                                                                             HUNGARY</a:t>
            </a:r>
            <a:r>
              <a:rPr kumimoji="0" lang="tr-TR" sz="3200" b="0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  <a:effectLst>
                  <a:outerShdw blurRad="38100" dist="25500" dir="5400000" algn="tl" rotWithShape="0">
                    <a:srgbClr val="000000">
                      <a:satMod val="180000"/>
                      <a:alpha val="7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  </a:t>
            </a:r>
            <a:r>
              <a:rPr kumimoji="0" lang="tr-T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  <a:effectLst>
                  <a:outerShdw blurRad="38100" dist="25500" dir="5400000" algn="tl" rotWithShape="0">
                    <a:srgbClr val="000000">
                      <a:satMod val="180000"/>
                      <a:alpha val="7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                           HUNGRAIAN                   </a:t>
            </a:r>
            <a:endParaRPr kumimoji="0" lang="tr-TR" sz="32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tint val="100000"/>
                  <a:shade val="90000"/>
                  <a:satMod val="250000"/>
                  <a:alpha val="100000"/>
                </a:schemeClr>
              </a:solidFill>
              <a:effectLst>
                <a:outerShdw blurRad="38100" dist="25500" dir="5400000" algn="tl" rotWithShape="0">
                  <a:srgbClr val="000000">
                    <a:satMod val="180000"/>
                    <a:alpha val="7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2290" name="Picture 2" descr="macaristan , ile ilgili g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509120"/>
            <a:ext cx="4572000" cy="2348880"/>
          </a:xfrm>
          <a:prstGeom prst="rect">
            <a:avLst/>
          </a:prstGeom>
          <a:noFill/>
        </p:spPr>
      </p:pic>
      <p:pic>
        <p:nvPicPr>
          <p:cNvPr id="12292" name="Picture 4" descr="macaristan , ile ilgili görsel sonuc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4509120"/>
            <a:ext cx="4572000" cy="2348880"/>
          </a:xfrm>
          <a:prstGeom prst="rect">
            <a:avLst/>
          </a:prstGeom>
          <a:noFill/>
        </p:spPr>
      </p:pic>
    </p:spTree>
  </p:cSld>
  <p:clrMapOvr>
    <a:masterClrMapping/>
  </p:clrMapOvr>
  <p:transition advTm="521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indir (3)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47664" y="1484784"/>
            <a:ext cx="5673561" cy="3168352"/>
          </a:xfrm>
        </p:spPr>
      </p:pic>
      <p:sp>
        <p:nvSpPr>
          <p:cNvPr id="5" name="1 Başlık"/>
          <p:cNvSpPr txBox="1">
            <a:spLocks noGrp="1"/>
          </p:cNvSpPr>
          <p:nvPr>
            <p:ph type="title"/>
          </p:nvPr>
        </p:nvSpPr>
        <p:spPr>
          <a:xfrm>
            <a:off x="467544" y="253536"/>
            <a:ext cx="8219256" cy="1159240"/>
          </a:xfrm>
          <a:prstGeom prst="rect">
            <a:avLst/>
          </a:prstGeom>
        </p:spPr>
        <p:txBody>
          <a:bodyPr rIns="91440" anchor="b">
            <a:no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/>
          <a:p>
            <a:pPr marL="54864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  <a:effectLst>
                  <a:outerShdw blurRad="38100" dist="25500" dir="5400000" algn="tl" rotWithShape="0">
                    <a:srgbClr val="000000">
                      <a:satMod val="180000"/>
                      <a:alpha val="7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COUNTRIES                       NATIONALITIES</a:t>
            </a:r>
            <a:br>
              <a:rPr kumimoji="0" lang="tr-T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  <a:effectLst>
                  <a:outerShdw blurRad="38100" dist="25500" dir="5400000" algn="tl" rotWithShape="0">
                    <a:srgbClr val="000000">
                      <a:satMod val="180000"/>
                      <a:alpha val="7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tr-T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  <a:effectLst>
                  <a:outerShdw blurRad="38100" dist="25500" dir="5400000" algn="tl" rotWithShape="0">
                    <a:srgbClr val="000000">
                      <a:satMod val="180000"/>
                      <a:alpha val="7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          ?                                                ?</a:t>
            </a:r>
            <a:endParaRPr kumimoji="0" lang="tr-TR" sz="32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tint val="100000"/>
                  <a:shade val="90000"/>
                  <a:satMod val="250000"/>
                  <a:alpha val="100000"/>
                </a:schemeClr>
              </a:solidFill>
              <a:effectLst>
                <a:outerShdw blurRad="38100" dist="25500" dir="5400000" algn="tl" rotWithShape="0">
                  <a:srgbClr val="000000">
                    <a:satMod val="180000"/>
                    <a:alpha val="7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268" name="AutoShape 4" descr="luka modriç hırvatistAN FORmalı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11270" name="AutoShape 6" descr="luka modriç hırvatistAN FORmalı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pic>
        <p:nvPicPr>
          <p:cNvPr id="11272" name="Picture 8" descr="İlgili resi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653136"/>
            <a:ext cx="4644008" cy="2204864"/>
          </a:xfrm>
          <a:prstGeom prst="rect">
            <a:avLst/>
          </a:prstGeom>
          <a:noFill/>
        </p:spPr>
      </p:pic>
      <p:pic>
        <p:nvPicPr>
          <p:cNvPr id="11266" name="Picture 2" descr="hırvatistan ile ilgili görsel sonuc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4427982" y="4653136"/>
            <a:ext cx="4716017" cy="2204864"/>
          </a:xfrm>
          <a:prstGeom prst="rect">
            <a:avLst/>
          </a:prstGeom>
          <a:noFill/>
        </p:spPr>
      </p:pic>
    </p:spTree>
  </p:cSld>
  <p:clrMapOvr>
    <a:masterClrMapping/>
  </p:clrMapOvr>
  <p:transition advTm="557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İçerik Yer Tutucusu" descr="indir (6)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051720" y="1484784"/>
            <a:ext cx="5266028" cy="3528392"/>
          </a:xfrm>
        </p:spPr>
      </p:pic>
      <p:sp>
        <p:nvSpPr>
          <p:cNvPr id="4" name="1 Başlık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rIns="91440" anchor="b">
            <a:no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/>
          <a:p>
            <a:pPr marL="54864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  <a:effectLst>
                  <a:outerShdw blurRad="38100" dist="25500" dir="5400000" algn="tl" rotWithShape="0">
                    <a:srgbClr val="000000">
                      <a:satMod val="180000"/>
                      <a:alpha val="7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COUNTRIES                       NATIONALITIES                                                                                                                                                                                             </a:t>
            </a:r>
            <a:r>
              <a:rPr kumimoji="0" lang="tr-TR" sz="3200" b="0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  <a:effectLst>
                  <a:outerShdw blurRad="38100" dist="25500" dir="5400000" algn="tl" rotWithShape="0">
                    <a:srgbClr val="000000">
                      <a:satMod val="180000"/>
                      <a:alpha val="7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  </a:t>
            </a:r>
            <a:r>
              <a:rPr kumimoji="0" lang="tr-T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  <a:effectLst>
                  <a:outerShdw blurRad="38100" dist="25500" dir="5400000" algn="tl" rotWithShape="0">
                    <a:srgbClr val="000000">
                      <a:satMod val="180000"/>
                      <a:alpha val="7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                           JAPAN                                         JAPANESE                   </a:t>
            </a:r>
            <a:endParaRPr kumimoji="0" lang="tr-TR" sz="32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tint val="100000"/>
                  <a:shade val="90000"/>
                  <a:satMod val="250000"/>
                  <a:alpha val="100000"/>
                </a:schemeClr>
              </a:solidFill>
              <a:effectLst>
                <a:outerShdw blurRad="38100" dist="25500" dir="5400000" algn="tl" rotWithShape="0">
                  <a:srgbClr val="000000">
                    <a:satMod val="180000"/>
                    <a:alpha val="7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242" name="AutoShape 2" descr="TOKYO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10244" name="AutoShape 4" descr="TOKYO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10246" name="AutoShape 6" descr="tokyo gezilecek yerler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pic>
        <p:nvPicPr>
          <p:cNvPr id="10248" name="Picture 8" descr="tokyo gezilecek yerler ile ilgili g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941168"/>
            <a:ext cx="4644008" cy="1916832"/>
          </a:xfrm>
          <a:prstGeom prst="rect">
            <a:avLst/>
          </a:prstGeom>
          <a:noFill/>
        </p:spPr>
      </p:pic>
      <p:pic>
        <p:nvPicPr>
          <p:cNvPr id="10250" name="Picture 10" descr="İlgili resi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4941168"/>
            <a:ext cx="4968552" cy="1916832"/>
          </a:xfrm>
          <a:prstGeom prst="rect">
            <a:avLst/>
          </a:prstGeom>
          <a:noFill/>
        </p:spPr>
      </p:pic>
    </p:spTree>
  </p:cSld>
  <p:clrMapOvr>
    <a:masterClrMapping/>
  </p:clrMapOvr>
  <p:transition advTm="5491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tr-TR" sz="3200" dirty="0" smtClean="0"/>
              <a:t>COUNTRIES                       NATIONALITIES                                                                   </a:t>
            </a:r>
            <a:br>
              <a:rPr lang="tr-TR" sz="3200" dirty="0" smtClean="0"/>
            </a:br>
            <a:r>
              <a:rPr lang="tr-TR" sz="3200" dirty="0" smtClean="0"/>
              <a:t>     TURKEY                                  TURKISH                                                                                                                                             </a:t>
            </a:r>
            <a:endParaRPr lang="tr-TR" sz="3200" dirty="0"/>
          </a:p>
        </p:txBody>
      </p:sp>
      <p:pic>
        <p:nvPicPr>
          <p:cNvPr id="4" name="3 İçerik Yer Tutucusu" descr="s-39b233cf580824595b2af1f9e4a867af314f3658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339752" y="1628800"/>
            <a:ext cx="4762500" cy="3171825"/>
          </a:xfrm>
        </p:spPr>
      </p:pic>
      <p:pic>
        <p:nvPicPr>
          <p:cNvPr id="39938" name="Picture 2" descr="Türkiye ARDA TURAN ile ilgili görsel sonuc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797152"/>
            <a:ext cx="4572000" cy="2060849"/>
          </a:xfrm>
          <a:prstGeom prst="rect">
            <a:avLst/>
          </a:prstGeom>
          <a:noFill/>
        </p:spPr>
      </p:pic>
      <p:pic>
        <p:nvPicPr>
          <p:cNvPr id="5" name="3 İçerik Yer Tutucusu" descr="s-39b233cf580824595b2af1f9e4a867af314f365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11760" y="1556792"/>
            <a:ext cx="4762500" cy="3171825"/>
          </a:xfrm>
          <a:prstGeom prst="rect">
            <a:avLst/>
          </a:prstGeom>
        </p:spPr>
      </p:pic>
      <p:pic>
        <p:nvPicPr>
          <p:cNvPr id="27650" name="Picture 2" descr="İlgili resim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4797152"/>
            <a:ext cx="4572000" cy="2060848"/>
          </a:xfrm>
          <a:prstGeom prst="rect">
            <a:avLst/>
          </a:prstGeom>
          <a:noFill/>
        </p:spPr>
      </p:pic>
    </p:spTree>
  </p:cSld>
  <p:clrMapOvr>
    <a:masterClrMapping/>
  </p:clrMapOvr>
  <p:transition advTm="4992">
    <p:newsflash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indir (9)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63688" y="1556792"/>
            <a:ext cx="5472608" cy="3096344"/>
          </a:xfrm>
        </p:spPr>
      </p:pic>
      <p:sp>
        <p:nvSpPr>
          <p:cNvPr id="5" name="1 Başlık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rIns="91440" anchor="b">
            <a:no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/>
          <a:p>
            <a:pPr marL="54864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  <a:effectLst>
                  <a:outerShdw blurRad="38100" dist="25500" dir="5400000" algn="tl" rotWithShape="0">
                    <a:srgbClr val="000000">
                      <a:satMod val="180000"/>
                      <a:alpha val="7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COUNTRIES                       NATIONALITIES                                                                                                                                                                                             </a:t>
            </a:r>
            <a:r>
              <a:rPr kumimoji="0" lang="tr-TR" sz="3200" b="0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  <a:effectLst>
                  <a:outerShdw blurRad="38100" dist="25500" dir="5400000" algn="tl" rotWithShape="0">
                    <a:srgbClr val="000000">
                      <a:satMod val="180000"/>
                      <a:alpha val="7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  </a:t>
            </a:r>
            <a:r>
              <a:rPr kumimoji="0" lang="tr-T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  <a:effectLst>
                  <a:outerShdw blurRad="38100" dist="25500" dir="5400000" algn="tl" rotWithShape="0">
                    <a:srgbClr val="000000">
                      <a:satMod val="180000"/>
                      <a:alpha val="7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                                                                    NIGERIA</a:t>
            </a:r>
            <a:r>
              <a:rPr kumimoji="0" lang="tr-TR" sz="3200" b="0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  <a:effectLst>
                  <a:outerShdw blurRad="38100" dist="25500" dir="5400000" algn="tl" rotWithShape="0">
                    <a:srgbClr val="000000">
                      <a:satMod val="180000"/>
                      <a:alpha val="7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                                      NIGERIAN</a:t>
            </a:r>
            <a:r>
              <a:rPr kumimoji="0" lang="tr-T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  <a:effectLst>
                  <a:outerShdw blurRad="38100" dist="25500" dir="5400000" algn="tl" rotWithShape="0">
                    <a:srgbClr val="000000">
                      <a:satMod val="180000"/>
                      <a:alpha val="7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                  </a:t>
            </a:r>
            <a:endParaRPr kumimoji="0" lang="tr-TR" sz="32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tint val="100000"/>
                  <a:shade val="90000"/>
                  <a:satMod val="250000"/>
                  <a:alpha val="100000"/>
                </a:schemeClr>
              </a:solidFill>
              <a:effectLst>
                <a:outerShdw blurRad="38100" dist="25500" dir="5400000" algn="tl" rotWithShape="0">
                  <a:srgbClr val="000000">
                    <a:satMod val="180000"/>
                    <a:alpha val="7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9218" name="Picture 2" descr="nijerya tarım ve hayvancılık ile ilgili g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4653136"/>
            <a:ext cx="4716016" cy="2204864"/>
          </a:xfrm>
          <a:prstGeom prst="rect">
            <a:avLst/>
          </a:prstGeom>
          <a:noFill/>
        </p:spPr>
      </p:pic>
      <p:pic>
        <p:nvPicPr>
          <p:cNvPr id="9220" name="Picture 4" descr="İlgili resi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653136"/>
            <a:ext cx="4499992" cy="2204864"/>
          </a:xfrm>
          <a:prstGeom prst="rect">
            <a:avLst/>
          </a:prstGeom>
          <a:noFill/>
        </p:spPr>
      </p:pic>
    </p:spTree>
  </p:cSld>
  <p:clrMapOvr>
    <a:masterClrMapping/>
  </p:clrMapOvr>
  <p:transition advTm="468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tr-TR" sz="8800" dirty="0" smtClean="0">
                <a:solidFill>
                  <a:srgbClr val="EEC4E2"/>
                </a:solidFill>
              </a:rPr>
              <a:t>THANK  YOU   FOR  YOUR   MONITOR</a:t>
            </a:r>
            <a:endParaRPr lang="tr-TR" sz="8800" dirty="0">
              <a:solidFill>
                <a:srgbClr val="EEC4E2"/>
              </a:solidFill>
            </a:endParaRPr>
          </a:p>
        </p:txBody>
      </p:sp>
    </p:spTree>
  </p:cSld>
  <p:clrMapOvr>
    <a:masterClrMapping/>
  </p:clrMapOvr>
  <p:transition advTm="10499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indir (5)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979712" y="1484784"/>
            <a:ext cx="5616624" cy="3024336"/>
          </a:xfrm>
        </p:spPr>
      </p:pic>
      <p:sp>
        <p:nvSpPr>
          <p:cNvPr id="6" name="1 Başlık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tr-TR" sz="3200" dirty="0" smtClean="0"/>
              <a:t>COUNTRIES                       NATIONALITIES                                                                                    SAUDİ ARABİA                         ARABİAN                                                                                               </a:t>
            </a:r>
            <a:endParaRPr lang="tr-TR" sz="3200" dirty="0"/>
          </a:p>
        </p:txBody>
      </p:sp>
      <p:pic>
        <p:nvPicPr>
          <p:cNvPr id="26626" name="Picture 2" descr="KABE ile ilgili görsel sonuc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509120"/>
            <a:ext cx="4788024" cy="2348880"/>
          </a:xfrm>
          <a:prstGeom prst="rect">
            <a:avLst/>
          </a:prstGeom>
          <a:noFill/>
        </p:spPr>
      </p:pic>
      <p:sp>
        <p:nvSpPr>
          <p:cNvPr id="26628" name="AutoShape 4" descr="MESCİDİ NEBEVİ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26630" name="AutoShape 6" descr="MESCİDİ NEBEVİ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26632" name="AutoShape 8" descr="MESCİDİ NEBEVİ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pic>
        <p:nvPicPr>
          <p:cNvPr id="26634" name="Picture 10" descr="mescidi nebevi hd ile ilgili görsel sonucu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024" y="4481736"/>
            <a:ext cx="4355976" cy="2376264"/>
          </a:xfrm>
          <a:prstGeom prst="rect">
            <a:avLst/>
          </a:prstGeom>
          <a:noFill/>
        </p:spPr>
      </p:pic>
    </p:spTree>
  </p:cSld>
  <p:clrMapOvr>
    <a:masterClrMapping/>
  </p:clrMapOvr>
  <p:transition advTm="5506">
    <p:wedge/>
    <p:sndAc>
      <p:stSnd>
        <p:snd r:embed="rId2" name="whoosh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irak_buyuk.gif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195736" y="1700808"/>
            <a:ext cx="4526657" cy="3096344"/>
          </a:xfrm>
        </p:spPr>
      </p:pic>
      <p:sp>
        <p:nvSpPr>
          <p:cNvPr id="6" name="1 Başlık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tr-TR" sz="3200" dirty="0" smtClean="0"/>
              <a:t>COUNTRIES                       NATIONALITIES                                                                                    IRAQ                                                      IRAQI                                                                                              </a:t>
            </a:r>
            <a:endParaRPr lang="tr-TR" sz="3200" dirty="0"/>
          </a:p>
        </p:txBody>
      </p:sp>
      <p:pic>
        <p:nvPicPr>
          <p:cNvPr id="25602" name="Picture 2" descr="IRAK GÜZEL YERİ ile ilgili görsel sonuc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80528" y="4797152"/>
            <a:ext cx="4824536" cy="2060848"/>
          </a:xfrm>
          <a:prstGeom prst="rect">
            <a:avLst/>
          </a:prstGeom>
          <a:noFill/>
        </p:spPr>
      </p:pic>
      <p:pic>
        <p:nvPicPr>
          <p:cNvPr id="25604" name="Picture 4" descr="IRAK CAMİ ile ilgili görsel sonucu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4008" y="4797152"/>
            <a:ext cx="4499992" cy="2060848"/>
          </a:xfrm>
          <a:prstGeom prst="rect">
            <a:avLst/>
          </a:prstGeom>
          <a:noFill/>
        </p:spPr>
      </p:pic>
    </p:spTree>
  </p:cSld>
  <p:clrMapOvr>
    <a:masterClrMapping/>
  </p:clrMapOvr>
  <p:transition advTm="5194">
    <p:dissolve/>
    <p:sndAc>
      <p:stSnd>
        <p:snd r:embed="rId2" name="push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dz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627784" y="1988840"/>
            <a:ext cx="4195835" cy="2797770"/>
          </a:xfrm>
        </p:spPr>
      </p:pic>
      <p:sp>
        <p:nvSpPr>
          <p:cNvPr id="6" name="1 Başlık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tr-TR" sz="3200" dirty="0" smtClean="0"/>
              <a:t>COUNTRIES                       NATIONALITIES                                                                                    ALGERIA                                ALGERIAN                                                                          </a:t>
            </a:r>
            <a:endParaRPr lang="tr-TR" sz="3200" dirty="0"/>
          </a:p>
        </p:txBody>
      </p:sp>
      <p:pic>
        <p:nvPicPr>
          <p:cNvPr id="24580" name="Picture 4" descr="ALGERIA GÜZEL YER ile ilgili görsel sonuc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797152"/>
            <a:ext cx="4716016" cy="2060848"/>
          </a:xfrm>
          <a:prstGeom prst="rect">
            <a:avLst/>
          </a:prstGeom>
          <a:noFill/>
        </p:spPr>
      </p:pic>
      <p:sp>
        <p:nvSpPr>
          <p:cNvPr id="24582" name="AutoShape 6" descr="ALGERIA GÜZEL YEMEK KEBAP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pic>
        <p:nvPicPr>
          <p:cNvPr id="24586" name="Picture 10" descr="ALGERIA GÜZEL YEMEK KEBAP ile ilgili görsel sonucu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6016" y="4797152"/>
            <a:ext cx="4427984" cy="2060848"/>
          </a:xfrm>
          <a:prstGeom prst="rect">
            <a:avLst/>
          </a:prstGeom>
          <a:noFill/>
        </p:spPr>
      </p:pic>
    </p:spTree>
  </p:cSld>
  <p:clrMapOvr>
    <a:masterClrMapping/>
  </p:clrMapOvr>
  <p:transition advTm="4664">
    <p:cover dir="ru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indir (1)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835696" y="1484784"/>
            <a:ext cx="4968552" cy="2952328"/>
          </a:xfrm>
        </p:spPr>
      </p:pic>
      <p:sp>
        <p:nvSpPr>
          <p:cNvPr id="5" name="1 Başlık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tr-TR" sz="3200" dirty="0" smtClean="0"/>
              <a:t>COUNTRIES                       NATIONALITIES                                                                                    SPANISH                                       SPAIN                                                                              </a:t>
            </a:r>
            <a:endParaRPr lang="tr-TR" sz="3200" dirty="0"/>
          </a:p>
        </p:txBody>
      </p:sp>
      <p:pic>
        <p:nvPicPr>
          <p:cNvPr id="23556" name="Picture 4" descr="sergio ramos ile ilgili g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4437112"/>
            <a:ext cx="4572000" cy="2420888"/>
          </a:xfrm>
          <a:prstGeom prst="rect">
            <a:avLst/>
          </a:prstGeom>
          <a:noFill/>
        </p:spPr>
      </p:pic>
      <p:pic>
        <p:nvPicPr>
          <p:cNvPr id="23558" name="Picture 6" descr="İlgili resi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437112"/>
            <a:ext cx="4572000" cy="2420888"/>
          </a:xfrm>
          <a:prstGeom prst="rect">
            <a:avLst/>
          </a:prstGeom>
          <a:noFill/>
        </p:spPr>
      </p:pic>
    </p:spTree>
  </p:cSld>
  <p:clrMapOvr>
    <a:masterClrMapping/>
  </p:clrMapOvr>
  <p:transition advTm="4883">
    <p:randomBa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eg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979712" y="1646238"/>
            <a:ext cx="4608511" cy="3078906"/>
          </a:xfrm>
        </p:spPr>
      </p:pic>
      <p:sp>
        <p:nvSpPr>
          <p:cNvPr id="5" name="1 Başlık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tr-TR" sz="3200" dirty="0" smtClean="0"/>
              <a:t>COUNTRIES                       NATIONALITIES                                                                                                                             EGYPT                                       EGYPTIAN                                                       </a:t>
            </a:r>
            <a:endParaRPr lang="tr-TR" sz="3200" dirty="0"/>
          </a:p>
        </p:txBody>
      </p:sp>
      <p:sp>
        <p:nvSpPr>
          <p:cNvPr id="22532" name="AutoShape 4" descr="PİRAMİT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22534" name="AutoShape 6" descr="PİRAMİT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22536" name="AutoShape 8" descr="PİRAMİT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pic>
        <p:nvPicPr>
          <p:cNvPr id="22538" name="Picture 10" descr="İlgili resi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725144"/>
            <a:ext cx="4427984" cy="2132856"/>
          </a:xfrm>
          <a:prstGeom prst="rect">
            <a:avLst/>
          </a:prstGeom>
          <a:noFill/>
        </p:spPr>
      </p:pic>
      <p:pic>
        <p:nvPicPr>
          <p:cNvPr id="22540" name="Picture 12" descr="NİL NEHRİ ile ilgili görsel sonucu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7984" y="4725144"/>
            <a:ext cx="4716016" cy="2132856"/>
          </a:xfrm>
          <a:prstGeom prst="rect">
            <a:avLst/>
          </a:prstGeom>
          <a:noFill/>
        </p:spPr>
      </p:pic>
    </p:spTree>
  </p:cSld>
  <p:clrMapOvr>
    <a:masterClrMapping/>
  </p:clrMapOvr>
  <p:transition advTm="5242">
    <p:wedg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indir (8)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67744" y="1628800"/>
            <a:ext cx="4824536" cy="2952328"/>
          </a:xfrm>
        </p:spPr>
      </p:pic>
      <p:pic>
        <p:nvPicPr>
          <p:cNvPr id="10242" name="Picture 2" descr="MESSI  ARJANTİN FORMASI İLE ile ilgili g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581128"/>
            <a:ext cx="4860032" cy="2276872"/>
          </a:xfrm>
          <a:prstGeom prst="rect">
            <a:avLst/>
          </a:prstGeom>
          <a:noFill/>
        </p:spPr>
      </p:pic>
      <p:sp>
        <p:nvSpPr>
          <p:cNvPr id="6" name="1 Başlık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tr-TR" sz="3200" dirty="0" smtClean="0"/>
              <a:t>COUNTRIES                       NATIONALITIES                                                                                    ARGENTİNA                       ARGENTİNİAN                                                                                                            </a:t>
            </a:r>
            <a:endParaRPr lang="tr-TR" sz="3200" dirty="0"/>
          </a:p>
        </p:txBody>
      </p:sp>
      <p:pic>
        <p:nvPicPr>
          <p:cNvPr id="10244" name="Picture 4" descr="ARJANTİNTİN ELMASI ile ilgili görsel sonuc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4581128"/>
            <a:ext cx="4283968" cy="2276872"/>
          </a:xfrm>
          <a:prstGeom prst="rect">
            <a:avLst/>
          </a:prstGeom>
          <a:noFill/>
        </p:spPr>
      </p:pic>
    </p:spTree>
  </p:cSld>
  <p:clrMapOvr>
    <a:masterClrMapping/>
  </p:clrMapOvr>
  <p:transition advTm="4930">
    <p:split orient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indir (7)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555776" y="1628800"/>
            <a:ext cx="4248472" cy="2952328"/>
          </a:xfrm>
        </p:spPr>
      </p:pic>
      <p:pic>
        <p:nvPicPr>
          <p:cNvPr id="11266" name="Picture 2" descr="RONALDO ile ilgili görsel sonuc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581128"/>
            <a:ext cx="4572000" cy="2276872"/>
          </a:xfrm>
          <a:prstGeom prst="rect">
            <a:avLst/>
          </a:prstGeom>
          <a:noFill/>
        </p:spPr>
      </p:pic>
      <p:sp>
        <p:nvSpPr>
          <p:cNvPr id="5" name="1 Başlık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tr-TR" sz="3200" dirty="0" smtClean="0"/>
              <a:t>COUNTRIES                       NATIONALITIES                                                                                    PORTUGAL                           PORTUGUESE                                                                                                     </a:t>
            </a:r>
            <a:endParaRPr lang="tr-TR" sz="3200" dirty="0"/>
          </a:p>
        </p:txBody>
      </p:sp>
      <p:sp>
        <p:nvSpPr>
          <p:cNvPr id="11268" name="AutoShape 4" descr="PORTEKİZ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pic>
        <p:nvPicPr>
          <p:cNvPr id="11270" name="Picture 6" descr="İlgili resim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7984" y="4581128"/>
            <a:ext cx="4716016" cy="2276872"/>
          </a:xfrm>
          <a:prstGeom prst="rect">
            <a:avLst/>
          </a:prstGeom>
          <a:noFill/>
        </p:spPr>
      </p:pic>
    </p:spTree>
  </p:cSld>
  <p:clrMapOvr>
    <a:masterClrMapping/>
  </p:clrMapOvr>
  <p:transition advTm="5148">
    <p:wheel spokes="8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öküm">
  <a:themeElements>
    <a:clrScheme name="Döküm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Döküm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Döküm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373</TotalTime>
  <Words>107</Words>
  <PresentationFormat>Ekran Gösterisi (4:3)</PresentationFormat>
  <Paragraphs>36</Paragraphs>
  <Slides>21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21</vt:i4>
      </vt:variant>
    </vt:vector>
  </HeadingPairs>
  <TitlesOfParts>
    <vt:vector size="22" baseType="lpstr">
      <vt:lpstr>Döküm</vt:lpstr>
      <vt:lpstr>İSMAİL HAKKI TONGUÇ İ.H.O.</vt:lpstr>
      <vt:lpstr>COUNTRIES                       NATIONALITIES                                                                         TURKEY                                  TURKISH                                                                                                                                             </vt:lpstr>
      <vt:lpstr>COUNTRIES                       NATIONALITIES                                                                                    SAUDİ ARABİA                         ARABİAN                                                                                               </vt:lpstr>
      <vt:lpstr>COUNTRIES                       NATIONALITIES                                                                                    IRAQ                                                      IRAQI                                                                                              </vt:lpstr>
      <vt:lpstr>COUNTRIES                       NATIONALITIES                                                                                    ALGERIA                                ALGERIAN                                                                          </vt:lpstr>
      <vt:lpstr>COUNTRIES                       NATIONALITIES                                                                                    SPANISH                                       SPAIN                                                                              </vt:lpstr>
      <vt:lpstr>COUNTRIES                       NATIONALITIES                                                                                                                             EGYPT                                       EGYPTIAN                                                       </vt:lpstr>
      <vt:lpstr>COUNTRIES                       NATIONALITIES                                                                                    ARGENTİNA                       ARGENTİNİAN                                                                                                            </vt:lpstr>
      <vt:lpstr>COUNTRIES                       NATIONALITIES                                                                                    PORTUGAL                           PORTUGUESE                                                                                                     </vt:lpstr>
      <vt:lpstr>COUNTRIES                       NATIONALITIES                                                                                    AZERBAIJAN                          AZERBAIJANI                                                                                                     </vt:lpstr>
      <vt:lpstr>COUNTRIES                       NATIONALITIES                                                                                                                       BULGARIA                                BULGARIAN                                                                           </vt:lpstr>
      <vt:lpstr>COUNTRIES                       NATIONALITIES                                                                                                                       BRAZIL                                        BRAZILAN                                                                           </vt:lpstr>
      <vt:lpstr>COUNTRIES                       NATIONALITIES                                                                                                                       CHINA                                             CHINESE                                                                           </vt:lpstr>
      <vt:lpstr>COUNTRIES                       NATIONALITIES                                                                                                                                                                    AUSTRALIA                        AUSTRAILAN                                              </vt:lpstr>
      <vt:lpstr>COUNTRIES                       NATIONALITIES                                                                                                                                                                    NETHERLANDS                             DUTCH                                              </vt:lpstr>
      <vt:lpstr> </vt:lpstr>
      <vt:lpstr>COUNTRIES                       NATIONALITIES                                                                                                                                                                                             HUNGARY                               HUNGRAIAN                   </vt:lpstr>
      <vt:lpstr>COUNTRIES                       NATIONALITIES            ?                                                ?</vt:lpstr>
      <vt:lpstr>COUNTRIES                       NATIONALITIES                                                                                                                                                                                                                            JAPAN                                         JAPANESE                   </vt:lpstr>
      <vt:lpstr>COUNTRIES                       NATIONALITIES                                                                                                                                                                                                                                                                     NIGERIA                                       NIGERIAN                   </vt:lpstr>
      <vt:lpstr>Slayt 21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2017-02-16T15:21:34Z</dcterms:created>
  <dcterms:modified xsi:type="dcterms:W3CDTF">2017-04-03T13:52:10Z</dcterms:modified>
  <cp:category>www.sorubak.com</cp:category>
</cp:coreProperties>
</file>