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22207F-C635-4603-ABE2-9E413369B4E7}" type="datetimeFigureOut">
              <a:rPr lang="tr-TR" smtClean="0"/>
              <a:t>28.10.2016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19FA79-6419-4FC1-A10E-CBDFF40B5FA9}"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a:p>
        </p:txBody>
      </p:sp>
      <p:sp>
        <p:nvSpPr>
          <p:cNvPr id="4" name="3 Slayt Numarası Yer Tutucusu"/>
          <p:cNvSpPr>
            <a:spLocks noGrp="1"/>
          </p:cNvSpPr>
          <p:nvPr>
            <p:ph type="sldNum" sz="quarter" idx="10"/>
          </p:nvPr>
        </p:nvSpPr>
        <p:spPr/>
        <p:txBody>
          <a:bodyPr/>
          <a:lstStyle/>
          <a:p>
            <a:fld id="{7A19FA79-6419-4FC1-A10E-CBDFF40B5FA9}" type="slidenum">
              <a:rPr lang="tr-TR" smtClean="0"/>
              <a:t>4</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Başlık"/>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15 Veri Yer Tutucusu"/>
          <p:cNvSpPr>
            <a:spLocks noGrp="1"/>
          </p:cNvSpPr>
          <p:nvPr>
            <p:ph type="dt" sz="half" idx="10"/>
          </p:nvPr>
        </p:nvSpPr>
        <p:spPr/>
        <p:txBody>
          <a:bodyPr/>
          <a:lstStyle/>
          <a:p>
            <a:fld id="{D9F75050-0E15-4C5B-92B0-66D068882F1F}" type="datetimeFigureOut">
              <a:rPr lang="tr-TR" smtClean="0"/>
              <a:pPr/>
              <a:t>28.10.2016</a:t>
            </a:fld>
            <a:endParaRPr lang="tr-TR"/>
          </a:p>
        </p:txBody>
      </p:sp>
      <p:sp>
        <p:nvSpPr>
          <p:cNvPr id="2" name="1 Altbilgi Yer Tutucusu"/>
          <p:cNvSpPr>
            <a:spLocks noGrp="1"/>
          </p:cNvSpPr>
          <p:nvPr>
            <p:ph type="ftr" sz="quarter" idx="11"/>
          </p:nvPr>
        </p:nvSpPr>
        <p:spPr/>
        <p:txBody>
          <a:bodyPr/>
          <a:lstStyle/>
          <a:p>
            <a:endParaRPr lang="tr-TR"/>
          </a:p>
        </p:txBody>
      </p:sp>
      <p:sp>
        <p:nvSpPr>
          <p:cNvPr id="15" name="14 Slayt Numarası Yer Tutucusu"/>
          <p:cNvSpPr>
            <a:spLocks noGrp="1"/>
          </p:cNvSpPr>
          <p:nvPr>
            <p:ph type="sldNum" sz="quarter" idx="12"/>
          </p:nvPr>
        </p:nvSpPr>
        <p:spPr>
          <a:xfrm>
            <a:off x="8229600" y="6473952"/>
            <a:ext cx="758952" cy="246888"/>
          </a:xfrm>
        </p:spPr>
        <p:txBody>
          <a:bodyPr/>
          <a:lstStyle/>
          <a:p>
            <a:fld id="{B1DEFA8C-F947-479F-BE07-76B6B3F80BF1}" type="slidenum">
              <a:rPr lang="tr-TR" smtClean="0"/>
              <a:pPr/>
              <a:t>‹#›</a:t>
            </a:fld>
            <a:endParaRPr lang="tr-TR"/>
          </a:p>
        </p:txBody>
      </p:sp>
    </p:spTree>
  </p:cSld>
  <p:clrMapOvr>
    <a:masterClrMapping/>
  </p:clrMapOvr>
  <p:transition spd="slow">
    <p:comb dir="vert"/>
    <p:sndAc>
      <p:stSnd>
        <p:snd r:embed="rId1" name="laser.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28.10.2016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comb dir="vert"/>
    <p:sndAc>
      <p:stSnd>
        <p:snd r:embed="rId1" name="laser.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28.10.2016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comb dir="vert"/>
    <p:sndAc>
      <p:stSnd>
        <p:snd r:embed="rId1" name="laser.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smtClean="0"/>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D9F75050-0E15-4C5B-92B0-66D068882F1F}" type="datetimeFigureOut">
              <a:rPr lang="tr-TR" smtClean="0"/>
              <a:pPr/>
              <a:t>28.10.2016</a:t>
            </a:fld>
            <a:endParaRPr lang="tr-TR"/>
          </a:p>
        </p:txBody>
      </p:sp>
      <p:sp>
        <p:nvSpPr>
          <p:cNvPr id="19" name="18 Altbilgi Yer Tutucusu"/>
          <p:cNvSpPr>
            <a:spLocks noGrp="1"/>
          </p:cNvSpPr>
          <p:nvPr>
            <p:ph type="ftr" sz="quarter" idx="11"/>
          </p:nvPr>
        </p:nvSpPr>
        <p:spPr>
          <a:xfrm>
            <a:off x="3581400" y="76200"/>
            <a:ext cx="2895600" cy="288925"/>
          </a:xfrm>
        </p:spPr>
        <p:txBody>
          <a:bodyPr/>
          <a:lstStyle/>
          <a:p>
            <a:endParaRPr lang="tr-TR"/>
          </a:p>
        </p:txBody>
      </p:sp>
      <p:sp>
        <p:nvSpPr>
          <p:cNvPr id="16" name="15 Slayt Numarası Yer Tutucusu"/>
          <p:cNvSpPr>
            <a:spLocks noGrp="1"/>
          </p:cNvSpPr>
          <p:nvPr>
            <p:ph type="sldNum" sz="quarter" idx="12"/>
          </p:nvPr>
        </p:nvSpPr>
        <p:spPr>
          <a:xfrm>
            <a:off x="8229600" y="6473952"/>
            <a:ext cx="758952" cy="246888"/>
          </a:xfrm>
        </p:spPr>
        <p:txBody>
          <a:bodyPr/>
          <a:lstStyle/>
          <a:p>
            <a:fld id="{B1DEFA8C-F947-479F-BE07-76B6B3F80BF1}" type="slidenum">
              <a:rPr lang="tr-TR" smtClean="0"/>
              <a:pPr/>
              <a:t>‹#›</a:t>
            </a:fld>
            <a:endParaRPr lang="tr-TR"/>
          </a:p>
        </p:txBody>
      </p:sp>
    </p:spTree>
  </p:cSld>
  <p:clrMapOvr>
    <a:masterClrMapping/>
  </p:clrMapOvr>
  <p:transition spd="slow">
    <p:comb dir="vert"/>
    <p:sndAc>
      <p:stSnd>
        <p:snd r:embed="rId1" name="laser.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18 Veri Yer Tutucusu"/>
          <p:cNvSpPr>
            <a:spLocks noGrp="1"/>
          </p:cNvSpPr>
          <p:nvPr>
            <p:ph type="dt" sz="half" idx="10"/>
          </p:nvPr>
        </p:nvSpPr>
        <p:spPr/>
        <p:txBody>
          <a:bodyPr/>
          <a:lstStyle/>
          <a:p>
            <a:fld id="{D9F75050-0E15-4C5B-92B0-66D068882F1F}" type="datetimeFigureOut">
              <a:rPr lang="tr-TR" smtClean="0"/>
              <a:pPr/>
              <a:t>28.10.2016</a:t>
            </a:fld>
            <a:endParaRPr lang="tr-TR"/>
          </a:p>
        </p:txBody>
      </p:sp>
      <p:sp>
        <p:nvSpPr>
          <p:cNvPr id="11" name="10 Altbilgi Yer Tutucusu"/>
          <p:cNvSpPr>
            <a:spLocks noGrp="1"/>
          </p:cNvSpPr>
          <p:nvPr>
            <p:ph type="ftr" sz="quarter" idx="11"/>
          </p:nvPr>
        </p:nvSpPr>
        <p:spPr/>
        <p:txBody>
          <a:bodyPr/>
          <a:lstStyle/>
          <a:p>
            <a:endParaRPr lang="tr-TR"/>
          </a:p>
        </p:txBody>
      </p:sp>
      <p:sp>
        <p:nvSpPr>
          <p:cNvPr id="16" name="1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transition spd="slow">
    <p:comb dir="vert"/>
    <p:sndAc>
      <p:stSnd>
        <p:snd r:embed="rId1" name="laser.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0"/>
          </p:nvPr>
        </p:nvSpPr>
        <p:spPr/>
        <p:txBody>
          <a:bodyPr/>
          <a:lstStyle/>
          <a:p>
            <a:fld id="{D9F75050-0E15-4C5B-92B0-66D068882F1F}" type="datetimeFigureOut">
              <a:rPr lang="tr-TR" smtClean="0"/>
              <a:pPr/>
              <a:t>28.10.2016</a:t>
            </a:fld>
            <a:endParaRPr lang="tr-TR"/>
          </a:p>
        </p:txBody>
      </p:sp>
      <p:sp>
        <p:nvSpPr>
          <p:cNvPr id="10" name="9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comb dir="vert"/>
    <p:sndAc>
      <p:stSnd>
        <p:snd r:embed="rId1" name="laser.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0"/>
          </p:nvPr>
        </p:nvSpPr>
        <p:spPr/>
        <p:txBody>
          <a:bodyPr/>
          <a:lstStyle/>
          <a:p>
            <a:fld id="{D9F75050-0E15-4C5B-92B0-66D068882F1F}" type="datetimeFigureOut">
              <a:rPr lang="tr-TR" smtClean="0"/>
              <a:pPr/>
              <a:t>28.10.2016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229600" y="6477000"/>
            <a:ext cx="762000" cy="246888"/>
          </a:xfrm>
        </p:spPr>
        <p:txBody>
          <a:bodyPr/>
          <a:lstStyle/>
          <a:p>
            <a:fld id="{B1DEFA8C-F947-479F-BE07-76B6B3F80BF1}" type="slidenum">
              <a:rPr lang="tr-TR" smtClean="0"/>
              <a:pPr/>
              <a:t>‹#›</a:t>
            </a:fld>
            <a:endParaRPr lang="tr-TR"/>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slow">
    <p:comb dir="vert"/>
    <p:sndAc>
      <p:stSnd>
        <p:snd r:embed="rId1" name="laser.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D9F75050-0E15-4C5B-92B0-66D068882F1F}" type="datetimeFigureOut">
              <a:rPr lang="tr-TR" smtClean="0"/>
              <a:pPr/>
              <a:t>28.10.2016</a:t>
            </a:fld>
            <a:endParaRPr lang="tr-TR"/>
          </a:p>
        </p:txBody>
      </p:sp>
      <p:sp>
        <p:nvSpPr>
          <p:cNvPr id="21" name="20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comb dir="vert"/>
    <p:sndAc>
      <p:stSnd>
        <p:snd r:embed="rId1" name="laser.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D9F75050-0E15-4C5B-92B0-66D068882F1F}" type="datetimeFigureOut">
              <a:rPr lang="tr-TR" smtClean="0"/>
              <a:pPr/>
              <a:t>28.10.2016</a:t>
            </a:fld>
            <a:endParaRPr lang="tr-TR"/>
          </a:p>
        </p:txBody>
      </p:sp>
      <p:sp>
        <p:nvSpPr>
          <p:cNvPr id="24" name="23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comb dir="vert"/>
    <p:sndAc>
      <p:stSnd>
        <p:snd r:embed="rId1" name="laser.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D9F75050-0E15-4C5B-92B0-66D068882F1F}" type="datetimeFigureOut">
              <a:rPr lang="tr-TR" smtClean="0"/>
              <a:pPr/>
              <a:t>28.10.2016</a:t>
            </a:fld>
            <a:endParaRPr lang="tr-TR"/>
          </a:p>
        </p:txBody>
      </p:sp>
      <p:sp>
        <p:nvSpPr>
          <p:cNvPr id="29" name="28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comb dir="vert"/>
    <p:sndAc>
      <p:stSnd>
        <p:snd r:embed="rId1" name="laser.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6 Veri Yer Tutucusu"/>
          <p:cNvSpPr>
            <a:spLocks noGrp="1"/>
          </p:cNvSpPr>
          <p:nvPr>
            <p:ph type="dt" sz="half" idx="10"/>
          </p:nvPr>
        </p:nvSpPr>
        <p:spPr/>
        <p:txBody>
          <a:bodyPr/>
          <a:lstStyle/>
          <a:p>
            <a:fld id="{D9F75050-0E15-4C5B-92B0-66D068882F1F}" type="datetimeFigureOut">
              <a:rPr lang="tr-TR" smtClean="0"/>
              <a:pPr/>
              <a:t>28.10.2016</a:t>
            </a:fld>
            <a:endParaRPr lang="tr-TR"/>
          </a:p>
        </p:txBody>
      </p:sp>
      <p:sp>
        <p:nvSpPr>
          <p:cNvPr id="5" name="4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transition spd="slow">
    <p:comb dir="vert"/>
    <p:sndAc>
      <p:stSnd>
        <p:snd r:embed="rId1" name="laser.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D9F75050-0E15-4C5B-92B0-66D068882F1F}" type="datetimeFigureOut">
              <a:rPr lang="tr-TR" smtClean="0"/>
              <a:pPr/>
              <a:t>28.10.2016</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1DEFA8C-F947-479F-BE07-76B6B3F80BF1}" type="slidenum">
              <a:rPr lang="tr-TR" smtClean="0"/>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comb dir="vert"/>
    <p:sndAc>
      <p:stSnd>
        <p:snd r:embed="rId13" name="laser.wav"/>
      </p:stSnd>
    </p:sndAc>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pPr algn="ctr"/>
            <a:r>
              <a:rPr lang="tr-TR" dirty="0" err="1" smtClean="0">
                <a:solidFill>
                  <a:srgbClr val="FFFF00"/>
                </a:solidFill>
                <a:latin typeface="Algerian" pitchFamily="82" charset="0"/>
              </a:rPr>
              <a:t>M</a:t>
            </a:r>
            <a:r>
              <a:rPr lang="tr-TR" dirty="0" err="1" smtClean="0">
                <a:solidFill>
                  <a:srgbClr val="FF0000"/>
                </a:solidFill>
                <a:latin typeface="Algerian" pitchFamily="82" charset="0"/>
              </a:rPr>
              <a:t>e</a:t>
            </a:r>
            <a:r>
              <a:rPr lang="tr-TR" dirty="0" err="1" smtClean="0">
                <a:solidFill>
                  <a:srgbClr val="FFFF00"/>
                </a:solidFill>
                <a:latin typeface="Algerian" pitchFamily="82" charset="0"/>
              </a:rPr>
              <a:t>t</a:t>
            </a:r>
            <a:r>
              <a:rPr lang="tr-TR" dirty="0" err="1" smtClean="0">
                <a:solidFill>
                  <a:srgbClr val="FF0000"/>
                </a:solidFill>
                <a:latin typeface="Algerian" pitchFamily="82" charset="0"/>
              </a:rPr>
              <a:t>İ</a:t>
            </a:r>
            <a:r>
              <a:rPr lang="tr-TR" dirty="0" err="1" smtClean="0">
                <a:solidFill>
                  <a:srgbClr val="FFFF00"/>
                </a:solidFill>
                <a:latin typeface="Algerian" pitchFamily="82" charset="0"/>
              </a:rPr>
              <a:t>N</a:t>
            </a:r>
            <a:r>
              <a:rPr lang="tr-TR" dirty="0" smtClean="0">
                <a:solidFill>
                  <a:srgbClr val="FFFF00"/>
                </a:solidFill>
                <a:latin typeface="Algerian" pitchFamily="82" charset="0"/>
              </a:rPr>
              <a:t> </a:t>
            </a:r>
            <a:r>
              <a:rPr lang="tr-TR" dirty="0" smtClean="0">
                <a:solidFill>
                  <a:srgbClr val="FF0000"/>
                </a:solidFill>
                <a:latin typeface="Algerian" pitchFamily="82" charset="0"/>
              </a:rPr>
              <a:t>Y</a:t>
            </a:r>
            <a:r>
              <a:rPr lang="tr-TR" dirty="0" smtClean="0">
                <a:solidFill>
                  <a:srgbClr val="FFFF00"/>
                </a:solidFill>
                <a:latin typeface="Algerian" pitchFamily="82" charset="0"/>
              </a:rPr>
              <a:t>A</a:t>
            </a:r>
            <a:r>
              <a:rPr lang="tr-TR" dirty="0" smtClean="0">
                <a:solidFill>
                  <a:srgbClr val="FF0000"/>
                </a:solidFill>
                <a:latin typeface="Algerian" pitchFamily="82" charset="0"/>
              </a:rPr>
              <a:t>L</a:t>
            </a:r>
            <a:r>
              <a:rPr lang="tr-TR" dirty="0" smtClean="0">
                <a:solidFill>
                  <a:srgbClr val="FFFF00"/>
                </a:solidFill>
                <a:latin typeface="Algerian" pitchFamily="82" charset="0"/>
              </a:rPr>
              <a:t>Ç</a:t>
            </a:r>
            <a:r>
              <a:rPr lang="tr-TR" dirty="0" smtClean="0">
                <a:solidFill>
                  <a:srgbClr val="FF0000"/>
                </a:solidFill>
                <a:latin typeface="Algerian" pitchFamily="82" charset="0"/>
              </a:rPr>
              <a:t>I</a:t>
            </a:r>
            <a:r>
              <a:rPr lang="tr-TR" dirty="0" smtClean="0">
                <a:solidFill>
                  <a:srgbClr val="FFFF00"/>
                </a:solidFill>
                <a:latin typeface="Algerian" pitchFamily="82" charset="0"/>
              </a:rPr>
              <a:t>N</a:t>
            </a:r>
            <a:r>
              <a:rPr lang="tr-TR" dirty="0" smtClean="0">
                <a:solidFill>
                  <a:srgbClr val="FF0000"/>
                </a:solidFill>
                <a:latin typeface="Algerian" pitchFamily="82" charset="0"/>
              </a:rPr>
              <a:t>K</a:t>
            </a:r>
            <a:r>
              <a:rPr lang="tr-TR" dirty="0" smtClean="0">
                <a:solidFill>
                  <a:srgbClr val="FFFF00"/>
                </a:solidFill>
                <a:latin typeface="Algerian" pitchFamily="82" charset="0"/>
              </a:rPr>
              <a:t>A</a:t>
            </a:r>
            <a:r>
              <a:rPr lang="tr-TR" dirty="0" smtClean="0">
                <a:solidFill>
                  <a:srgbClr val="FF0000"/>
                </a:solidFill>
                <a:latin typeface="Algerian" pitchFamily="82" charset="0"/>
              </a:rPr>
              <a:t>Y</a:t>
            </a:r>
            <a:r>
              <a:rPr lang="tr-TR" dirty="0" smtClean="0">
                <a:solidFill>
                  <a:srgbClr val="FFFF00"/>
                </a:solidFill>
                <a:latin typeface="Algerian" pitchFamily="82" charset="0"/>
              </a:rPr>
              <a:t>A </a:t>
            </a:r>
            <a:r>
              <a:rPr lang="tr-TR" dirty="0" smtClean="0">
                <a:solidFill>
                  <a:srgbClr val="FF0000"/>
                </a:solidFill>
                <a:latin typeface="Algerian" pitchFamily="82" charset="0"/>
              </a:rPr>
              <a:t>5</a:t>
            </a:r>
            <a:r>
              <a:rPr lang="tr-TR" dirty="0" smtClean="0">
                <a:solidFill>
                  <a:srgbClr val="FFFF00"/>
                </a:solidFill>
                <a:latin typeface="Algerian" pitchFamily="82" charset="0"/>
              </a:rPr>
              <a:t>/</a:t>
            </a:r>
            <a:r>
              <a:rPr lang="tr-TR" dirty="0" smtClean="0">
                <a:solidFill>
                  <a:srgbClr val="FF0000"/>
                </a:solidFill>
                <a:latin typeface="Algerian" pitchFamily="82" charset="0"/>
              </a:rPr>
              <a:t>0</a:t>
            </a:r>
            <a:r>
              <a:rPr lang="tr-TR" dirty="0" smtClean="0">
                <a:solidFill>
                  <a:srgbClr val="FFFF00"/>
                </a:solidFill>
                <a:latin typeface="Algerian" pitchFamily="82" charset="0"/>
              </a:rPr>
              <a:t> 2</a:t>
            </a:r>
            <a:r>
              <a:rPr lang="tr-TR" dirty="0" smtClean="0">
                <a:solidFill>
                  <a:srgbClr val="FF0000"/>
                </a:solidFill>
                <a:latin typeface="Algerian" pitchFamily="82" charset="0"/>
              </a:rPr>
              <a:t>0</a:t>
            </a:r>
            <a:r>
              <a:rPr lang="tr-TR" dirty="0" smtClean="0">
                <a:solidFill>
                  <a:srgbClr val="FFFF00"/>
                </a:solidFill>
                <a:latin typeface="Algerian" pitchFamily="82" charset="0"/>
              </a:rPr>
              <a:t>2</a:t>
            </a:r>
            <a:r>
              <a:rPr lang="tr-TR" dirty="0" smtClean="0">
                <a:solidFill>
                  <a:srgbClr val="FF0000"/>
                </a:solidFill>
                <a:latin typeface="Algerian" pitchFamily="82" charset="0"/>
              </a:rPr>
              <a:t>5</a:t>
            </a:r>
            <a:endParaRPr lang="tr-TR" dirty="0">
              <a:solidFill>
                <a:srgbClr val="FF0000"/>
              </a:solidFill>
              <a:latin typeface="Algerian" pitchFamily="82" charset="0"/>
            </a:endParaRPr>
          </a:p>
        </p:txBody>
      </p:sp>
      <p:sp>
        <p:nvSpPr>
          <p:cNvPr id="3" name="2 Alt Başlık"/>
          <p:cNvSpPr>
            <a:spLocks noGrp="1"/>
          </p:cNvSpPr>
          <p:nvPr>
            <p:ph type="subTitle" idx="1"/>
          </p:nvPr>
        </p:nvSpPr>
        <p:spPr>
          <a:xfrm>
            <a:off x="285720" y="142852"/>
            <a:ext cx="8458200" cy="4143404"/>
          </a:xfrm>
        </p:spPr>
        <p:txBody>
          <a:bodyPr>
            <a:noAutofit/>
          </a:bodyPr>
          <a:lstStyle/>
          <a:p>
            <a:pPr algn="ctr"/>
            <a:r>
              <a:rPr lang="tr-TR" sz="2000" dirty="0" smtClean="0">
                <a:solidFill>
                  <a:schemeClr val="tx1"/>
                </a:solidFill>
                <a:latin typeface="Algerian" pitchFamily="82" charset="0"/>
              </a:rPr>
              <a:t>5N 1K NEDİR?</a:t>
            </a:r>
          </a:p>
          <a:p>
            <a:pPr algn="ctr"/>
            <a:r>
              <a:rPr lang="tr-TR" sz="2000" dirty="0" smtClean="0">
                <a:solidFill>
                  <a:schemeClr val="tx1"/>
                </a:solidFill>
                <a:latin typeface="Algerian" pitchFamily="82" charset="0"/>
              </a:rPr>
              <a:t>MASAL</a:t>
            </a:r>
          </a:p>
          <a:p>
            <a:pPr algn="ctr"/>
            <a:r>
              <a:rPr lang="tr-TR" sz="2000" dirty="0" smtClean="0">
                <a:solidFill>
                  <a:schemeClr val="tx1"/>
                </a:solidFill>
                <a:latin typeface="Algerian" pitchFamily="82" charset="0"/>
              </a:rPr>
              <a:t>29 ekİM ŞİİRİ</a:t>
            </a:r>
          </a:p>
          <a:p>
            <a:pPr algn="ctr"/>
            <a:r>
              <a:rPr lang="tr-TR" sz="2000" dirty="0" smtClean="0">
                <a:solidFill>
                  <a:schemeClr val="tx1"/>
                </a:solidFill>
                <a:latin typeface="Algerian" pitchFamily="82" charset="0"/>
              </a:rPr>
              <a:t>İKİLEMELER;</a:t>
            </a:r>
          </a:p>
          <a:p>
            <a:pPr algn="ctr"/>
            <a:r>
              <a:rPr lang="tr-TR" sz="2000" dirty="0" smtClean="0">
                <a:solidFill>
                  <a:schemeClr val="tx1"/>
                </a:solidFill>
                <a:latin typeface="Algerian" pitchFamily="82" charset="0"/>
              </a:rPr>
              <a:t>1-)</a:t>
            </a:r>
            <a:r>
              <a:rPr lang="tr-TR" sz="2000" dirty="0" smtClean="0">
                <a:solidFill>
                  <a:srgbClr val="FF0000"/>
                </a:solidFill>
                <a:latin typeface="Algerian" pitchFamily="82" charset="0"/>
              </a:rPr>
              <a:t>AYNI KELİMENİN TEKRARI İLE OLUŞTURULAN İKİLEMELER</a:t>
            </a:r>
            <a:endParaRPr lang="tr-TR" sz="2000" dirty="0" smtClean="0">
              <a:solidFill>
                <a:schemeClr val="tx1"/>
              </a:solidFill>
              <a:latin typeface="Algerian" pitchFamily="82" charset="0"/>
            </a:endParaRPr>
          </a:p>
          <a:p>
            <a:pPr algn="ctr"/>
            <a:r>
              <a:rPr lang="tr-TR" sz="2000" dirty="0" smtClean="0">
                <a:solidFill>
                  <a:schemeClr val="tx1"/>
                </a:solidFill>
                <a:latin typeface="Algerian" pitchFamily="82" charset="0"/>
              </a:rPr>
              <a:t>2-)</a:t>
            </a:r>
            <a:r>
              <a:rPr lang="tr-TR" sz="2000" dirty="0" smtClean="0">
                <a:solidFill>
                  <a:srgbClr val="FF0000"/>
                </a:solidFill>
                <a:latin typeface="Algerian" pitchFamily="82" charset="0"/>
              </a:rPr>
              <a:t>BİRİ ANLAMLI DİĞERİ ANLAMSIZ KELİMELERDEN OLUŞAN İKİLEMELER</a:t>
            </a:r>
          </a:p>
          <a:p>
            <a:pPr algn="ctr"/>
            <a:r>
              <a:rPr lang="tr-TR" sz="2000" dirty="0" smtClean="0">
                <a:solidFill>
                  <a:schemeClr val="tx1"/>
                </a:solidFill>
                <a:latin typeface="Algerian" pitchFamily="82" charset="0"/>
              </a:rPr>
              <a:t>3-)</a:t>
            </a:r>
            <a:r>
              <a:rPr lang="tr-TR" sz="2000" dirty="0" smtClean="0">
                <a:solidFill>
                  <a:srgbClr val="FF0000"/>
                </a:solidFill>
                <a:latin typeface="Algerian" pitchFamily="82" charset="0"/>
              </a:rPr>
              <a:t> İKİSİDE ANLAMSIZ KELİMELERDEN OLUŞAN İKİLEMELER</a:t>
            </a:r>
          </a:p>
          <a:p>
            <a:pPr algn="ctr"/>
            <a:r>
              <a:rPr lang="tr-TR" sz="2000" dirty="0" smtClean="0">
                <a:solidFill>
                  <a:srgbClr val="FF0000"/>
                </a:solidFill>
                <a:latin typeface="Algerian" pitchFamily="82" charset="0"/>
              </a:rPr>
              <a:t> </a:t>
            </a:r>
            <a:r>
              <a:rPr lang="tr-TR" sz="2000" dirty="0" smtClean="0">
                <a:solidFill>
                  <a:schemeClr val="tx1"/>
                </a:solidFill>
                <a:latin typeface="Algerian" pitchFamily="82" charset="0"/>
              </a:rPr>
              <a:t>4-)</a:t>
            </a:r>
            <a:r>
              <a:rPr lang="tr-TR" sz="2000" dirty="0" smtClean="0">
                <a:solidFill>
                  <a:srgbClr val="FF0000"/>
                </a:solidFill>
                <a:latin typeface="Algerian" pitchFamily="82" charset="0"/>
              </a:rPr>
              <a:t>BİRBİRİNE YAKIN ANLAMLI KELİMELERDEN OLUŞAN İKİLEMELER</a:t>
            </a:r>
          </a:p>
          <a:p>
            <a:pPr algn="ctr"/>
            <a:r>
              <a:rPr lang="tr-TR" sz="2000" dirty="0" smtClean="0">
                <a:solidFill>
                  <a:schemeClr val="tx1"/>
                </a:solidFill>
                <a:latin typeface="Algerian" pitchFamily="82" charset="0"/>
              </a:rPr>
              <a:t>5-)</a:t>
            </a:r>
            <a:r>
              <a:rPr lang="tr-TR" sz="2000" dirty="0" smtClean="0">
                <a:solidFill>
                  <a:srgbClr val="FF0000"/>
                </a:solidFill>
                <a:latin typeface="Algerian" pitchFamily="82" charset="0"/>
              </a:rPr>
              <a:t> ZIT ANLAMLI KELİMELERDEN OLUŞAN İKİLEMELER</a:t>
            </a:r>
            <a:endParaRPr lang="tr-TR" sz="2000" dirty="0" smtClean="0">
              <a:solidFill>
                <a:schemeClr val="tx1"/>
              </a:solidFill>
              <a:latin typeface="Algerian" pitchFamily="82" charset="0"/>
            </a:endParaRPr>
          </a:p>
          <a:p>
            <a:pPr algn="ctr"/>
            <a:r>
              <a:rPr lang="tr-TR" sz="2000" dirty="0" smtClean="0">
                <a:solidFill>
                  <a:schemeClr val="tx1"/>
                </a:solidFill>
                <a:latin typeface="Algerian" pitchFamily="82" charset="0"/>
              </a:rPr>
              <a:t> </a:t>
            </a:r>
            <a:endParaRPr lang="tr-TR" sz="2000" dirty="0">
              <a:solidFill>
                <a:schemeClr val="tx1"/>
              </a:solidFill>
              <a:latin typeface="Algerian" pitchFamily="82" charset="0"/>
            </a:endParaRPr>
          </a:p>
        </p:txBody>
      </p:sp>
    </p:spTree>
  </p:cSld>
  <p:clrMapOvr>
    <a:masterClrMapping/>
  </p:clrMapOvr>
  <p:transition spd="slow">
    <p:comb dir="vert"/>
    <p:sndAc>
      <p:stSnd>
        <p:snd r:embed="rId2" name="laser.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rgbClr val="FF0000"/>
                </a:solidFill>
                <a:latin typeface="Algerian" pitchFamily="82" charset="0"/>
              </a:rPr>
              <a:t>29 </a:t>
            </a:r>
            <a:r>
              <a:rPr lang="tr-TR" dirty="0" err="1" smtClean="0">
                <a:solidFill>
                  <a:srgbClr val="FF0000"/>
                </a:solidFill>
                <a:latin typeface="Algerian" pitchFamily="82" charset="0"/>
              </a:rPr>
              <a:t>ekİm</a:t>
            </a:r>
            <a:endParaRPr lang="tr-TR" dirty="0">
              <a:solidFill>
                <a:srgbClr val="FF0000"/>
              </a:solidFill>
              <a:latin typeface="Algerian" pitchFamily="82" charset="0"/>
            </a:endParaRPr>
          </a:p>
        </p:txBody>
      </p:sp>
      <p:sp>
        <p:nvSpPr>
          <p:cNvPr id="3" name="2 İçerik Yer Tutucusu"/>
          <p:cNvSpPr>
            <a:spLocks noGrp="1"/>
          </p:cNvSpPr>
          <p:nvPr>
            <p:ph idx="1"/>
          </p:nvPr>
        </p:nvSpPr>
        <p:spPr/>
        <p:txBody>
          <a:bodyPr>
            <a:normAutofit fontScale="32500" lnSpcReduction="20000"/>
          </a:bodyPr>
          <a:lstStyle/>
          <a:p>
            <a:r>
              <a:rPr lang="tr-TR" sz="4900" dirty="0" smtClean="0">
                <a:solidFill>
                  <a:schemeClr val="tx1"/>
                </a:solidFill>
                <a:latin typeface="Algerian" pitchFamily="82" charset="0"/>
              </a:rPr>
              <a:t>Cumhuriyet Bayramı  </a:t>
            </a:r>
            <a:br>
              <a:rPr lang="tr-TR" sz="4900" dirty="0" smtClean="0">
                <a:solidFill>
                  <a:schemeClr val="tx1"/>
                </a:solidFill>
                <a:latin typeface="Algerian" pitchFamily="82" charset="0"/>
              </a:rPr>
            </a:br>
            <a:r>
              <a:rPr lang="tr-TR" sz="4900" dirty="0" smtClean="0">
                <a:solidFill>
                  <a:schemeClr val="tx1"/>
                </a:solidFill>
                <a:latin typeface="Algerian" pitchFamily="82" charset="0"/>
              </a:rPr>
              <a:t>Geldi bize ne mutlu!</a:t>
            </a:r>
            <a:br>
              <a:rPr lang="tr-TR" sz="4900" dirty="0" smtClean="0">
                <a:solidFill>
                  <a:schemeClr val="tx1"/>
                </a:solidFill>
                <a:latin typeface="Algerian" pitchFamily="82" charset="0"/>
              </a:rPr>
            </a:br>
            <a:r>
              <a:rPr lang="tr-TR" sz="4900" dirty="0" smtClean="0">
                <a:solidFill>
                  <a:schemeClr val="tx1"/>
                </a:solidFill>
                <a:latin typeface="Algerian" pitchFamily="82" charset="0"/>
              </a:rPr>
              <a:t>Bayraklarla donattık, </a:t>
            </a:r>
            <a:br>
              <a:rPr lang="tr-TR" sz="4900" dirty="0" smtClean="0">
                <a:solidFill>
                  <a:schemeClr val="tx1"/>
                </a:solidFill>
                <a:latin typeface="Algerian" pitchFamily="82" charset="0"/>
              </a:rPr>
            </a:br>
            <a:r>
              <a:rPr lang="tr-TR" sz="4900" dirty="0" smtClean="0">
                <a:solidFill>
                  <a:schemeClr val="tx1"/>
                </a:solidFill>
                <a:latin typeface="Algerian" pitchFamily="82" charset="0"/>
              </a:rPr>
              <a:t>Güzel okulumuzu.</a:t>
            </a:r>
            <a:br>
              <a:rPr lang="tr-TR" sz="4900" dirty="0" smtClean="0">
                <a:solidFill>
                  <a:schemeClr val="tx1"/>
                </a:solidFill>
                <a:latin typeface="Algerian" pitchFamily="82" charset="0"/>
              </a:rPr>
            </a:br>
            <a:r>
              <a:rPr lang="tr-TR" sz="4900" dirty="0" smtClean="0">
                <a:solidFill>
                  <a:schemeClr val="tx1"/>
                </a:solidFill>
                <a:latin typeface="Algerian" pitchFamily="82" charset="0"/>
              </a:rPr>
              <a:t/>
            </a:r>
            <a:br>
              <a:rPr lang="tr-TR" sz="4900" dirty="0" smtClean="0">
                <a:solidFill>
                  <a:schemeClr val="tx1"/>
                </a:solidFill>
                <a:latin typeface="Algerian" pitchFamily="82" charset="0"/>
              </a:rPr>
            </a:br>
            <a:r>
              <a:rPr lang="tr-TR" sz="4900" dirty="0" smtClean="0">
                <a:solidFill>
                  <a:schemeClr val="tx1"/>
                </a:solidFill>
                <a:latin typeface="Algerian" pitchFamily="82" charset="0"/>
              </a:rPr>
              <a:t>Sokaklarda, evlerde, </a:t>
            </a:r>
            <a:br>
              <a:rPr lang="tr-TR" sz="4900" dirty="0" smtClean="0">
                <a:solidFill>
                  <a:schemeClr val="tx1"/>
                </a:solidFill>
                <a:latin typeface="Algerian" pitchFamily="82" charset="0"/>
              </a:rPr>
            </a:br>
            <a:r>
              <a:rPr lang="tr-TR" sz="4900" dirty="0" smtClean="0">
                <a:solidFill>
                  <a:schemeClr val="tx1"/>
                </a:solidFill>
                <a:latin typeface="Algerian" pitchFamily="82" charset="0"/>
              </a:rPr>
              <a:t>Al bayrak dalgalanır. </a:t>
            </a:r>
            <a:br>
              <a:rPr lang="tr-TR" sz="4900" dirty="0" smtClean="0">
                <a:solidFill>
                  <a:schemeClr val="tx1"/>
                </a:solidFill>
                <a:latin typeface="Algerian" pitchFamily="82" charset="0"/>
              </a:rPr>
            </a:br>
            <a:r>
              <a:rPr lang="tr-TR" sz="4900" dirty="0" smtClean="0">
                <a:solidFill>
                  <a:schemeClr val="tx1"/>
                </a:solidFill>
                <a:latin typeface="Algerian" pitchFamily="82" charset="0"/>
              </a:rPr>
              <a:t>Onun o al rengini, </a:t>
            </a:r>
            <a:br>
              <a:rPr lang="tr-TR" sz="4900" dirty="0" smtClean="0">
                <a:solidFill>
                  <a:schemeClr val="tx1"/>
                </a:solidFill>
                <a:latin typeface="Algerian" pitchFamily="82" charset="0"/>
              </a:rPr>
            </a:br>
            <a:r>
              <a:rPr lang="tr-TR" sz="4900" dirty="0" smtClean="0">
                <a:solidFill>
                  <a:schemeClr val="tx1"/>
                </a:solidFill>
                <a:latin typeface="Algerian" pitchFamily="82" charset="0"/>
              </a:rPr>
              <a:t>Bütün bir dünya tanır.</a:t>
            </a:r>
            <a:br>
              <a:rPr lang="tr-TR" sz="4900" dirty="0" smtClean="0">
                <a:solidFill>
                  <a:schemeClr val="tx1"/>
                </a:solidFill>
                <a:latin typeface="Algerian" pitchFamily="82" charset="0"/>
              </a:rPr>
            </a:br>
            <a:endParaRPr lang="tr-TR" sz="4900" dirty="0" smtClean="0">
              <a:solidFill>
                <a:schemeClr val="tx1"/>
              </a:solidFill>
              <a:latin typeface="Algerian" pitchFamily="82" charset="0"/>
            </a:endParaRPr>
          </a:p>
          <a:p>
            <a:r>
              <a:rPr lang="tr-TR" sz="4900" dirty="0" smtClean="0">
                <a:solidFill>
                  <a:schemeClr val="tx1"/>
                </a:solidFill>
                <a:latin typeface="Algerian" pitchFamily="82" charset="0"/>
              </a:rPr>
              <a:t>Yirmi dokuz ekimi </a:t>
            </a:r>
            <a:br>
              <a:rPr lang="tr-TR" sz="4900" dirty="0" smtClean="0">
                <a:solidFill>
                  <a:schemeClr val="tx1"/>
                </a:solidFill>
                <a:latin typeface="Algerian" pitchFamily="82" charset="0"/>
              </a:rPr>
            </a:br>
            <a:r>
              <a:rPr lang="tr-TR" sz="4900" dirty="0" smtClean="0">
                <a:solidFill>
                  <a:schemeClr val="tx1"/>
                </a:solidFill>
                <a:latin typeface="Algerian" pitchFamily="82" charset="0"/>
              </a:rPr>
              <a:t>Karşılarız neşeyle, </a:t>
            </a:r>
            <a:br>
              <a:rPr lang="tr-TR" sz="4900" dirty="0" smtClean="0">
                <a:solidFill>
                  <a:schemeClr val="tx1"/>
                </a:solidFill>
                <a:latin typeface="Algerian" pitchFamily="82" charset="0"/>
              </a:rPr>
            </a:br>
            <a:r>
              <a:rPr lang="tr-TR" sz="4900" dirty="0" smtClean="0">
                <a:solidFill>
                  <a:schemeClr val="tx1"/>
                </a:solidFill>
                <a:latin typeface="Algerian" pitchFamily="82" charset="0"/>
              </a:rPr>
              <a:t>Çünkü bu günde erdik</a:t>
            </a:r>
            <a:br>
              <a:rPr lang="tr-TR" sz="4900" dirty="0" smtClean="0">
                <a:solidFill>
                  <a:schemeClr val="tx1"/>
                </a:solidFill>
                <a:latin typeface="Algerian" pitchFamily="82" charset="0"/>
              </a:rPr>
            </a:br>
            <a:r>
              <a:rPr lang="tr-TR" sz="4900" dirty="0" smtClean="0">
                <a:solidFill>
                  <a:schemeClr val="tx1"/>
                </a:solidFill>
                <a:latin typeface="Algerian" pitchFamily="82" charset="0"/>
              </a:rPr>
              <a:t>Büyük Cumhuriyete.</a:t>
            </a:r>
            <a:br>
              <a:rPr lang="tr-TR" sz="4900" dirty="0" smtClean="0">
                <a:solidFill>
                  <a:schemeClr val="tx1"/>
                </a:solidFill>
                <a:latin typeface="Algerian" pitchFamily="82" charset="0"/>
              </a:rPr>
            </a:br>
            <a:r>
              <a:rPr lang="tr-TR" sz="4900" dirty="0" smtClean="0">
                <a:solidFill>
                  <a:schemeClr val="tx1"/>
                </a:solidFill>
                <a:latin typeface="Algerian" pitchFamily="82" charset="0"/>
              </a:rPr>
              <a:t/>
            </a:r>
            <a:br>
              <a:rPr lang="tr-TR" sz="4900" dirty="0" smtClean="0">
                <a:solidFill>
                  <a:schemeClr val="tx1"/>
                </a:solidFill>
                <a:latin typeface="Algerian" pitchFamily="82" charset="0"/>
              </a:rPr>
            </a:br>
            <a:r>
              <a:rPr lang="tr-TR" sz="4900" dirty="0" smtClean="0">
                <a:solidFill>
                  <a:schemeClr val="tx1"/>
                </a:solidFill>
                <a:latin typeface="Algerian" pitchFamily="82" charset="0"/>
              </a:rPr>
              <a:t>Yürüyün arkadaşlar,</a:t>
            </a:r>
            <a:br>
              <a:rPr lang="tr-TR" sz="4900" dirty="0" smtClean="0">
                <a:solidFill>
                  <a:schemeClr val="tx1"/>
                </a:solidFill>
                <a:latin typeface="Algerian" pitchFamily="82" charset="0"/>
              </a:rPr>
            </a:br>
            <a:r>
              <a:rPr lang="tr-TR" sz="4900" dirty="0" smtClean="0">
                <a:solidFill>
                  <a:schemeClr val="tx1"/>
                </a:solidFill>
                <a:latin typeface="Algerian" pitchFamily="82" charset="0"/>
              </a:rPr>
              <a:t>Hep ileri koşalım.</a:t>
            </a:r>
            <a:br>
              <a:rPr lang="tr-TR" sz="4900" dirty="0" smtClean="0">
                <a:solidFill>
                  <a:schemeClr val="tx1"/>
                </a:solidFill>
                <a:latin typeface="Algerian" pitchFamily="82" charset="0"/>
              </a:rPr>
            </a:br>
            <a:r>
              <a:rPr lang="tr-TR" sz="4900" dirty="0" smtClean="0">
                <a:solidFill>
                  <a:schemeClr val="tx1"/>
                </a:solidFill>
                <a:latin typeface="Algerian" pitchFamily="82" charset="0"/>
              </a:rPr>
              <a:t>Bugün bayramımız var.</a:t>
            </a:r>
            <a:br>
              <a:rPr lang="tr-TR" sz="4900" dirty="0" smtClean="0">
                <a:solidFill>
                  <a:schemeClr val="tx1"/>
                </a:solidFill>
                <a:latin typeface="Algerian" pitchFamily="82" charset="0"/>
              </a:rPr>
            </a:br>
            <a:r>
              <a:rPr lang="tr-TR" sz="4900" dirty="0" smtClean="0">
                <a:solidFill>
                  <a:schemeClr val="tx1"/>
                </a:solidFill>
                <a:latin typeface="Algerian" pitchFamily="82" charset="0"/>
              </a:rPr>
              <a:t>Gelin bayramlaşalım.</a:t>
            </a:r>
          </a:p>
          <a:p>
            <a:r>
              <a:rPr lang="tr-TR" sz="4900" dirty="0" smtClean="0">
                <a:solidFill>
                  <a:schemeClr val="tx1"/>
                </a:solidFill>
                <a:latin typeface="Algerian" pitchFamily="82" charset="0"/>
              </a:rPr>
              <a:t/>
            </a:r>
            <a:br>
              <a:rPr lang="tr-TR" sz="4900" dirty="0" smtClean="0">
                <a:solidFill>
                  <a:schemeClr val="tx1"/>
                </a:solidFill>
                <a:latin typeface="Algerian" pitchFamily="82" charset="0"/>
              </a:rPr>
            </a:br>
            <a:r>
              <a:rPr lang="tr-TR" dirty="0" smtClean="0"/>
              <a:t> </a:t>
            </a:r>
            <a:br>
              <a:rPr lang="tr-TR" dirty="0" smtClean="0"/>
            </a:br>
            <a:endParaRPr lang="tr-TR" dirty="0"/>
          </a:p>
        </p:txBody>
      </p:sp>
    </p:spTree>
  </p:cSld>
  <p:clrMapOvr>
    <a:masterClrMapping/>
  </p:clrMapOvr>
  <p:transition spd="slow">
    <p:comb dir="vert"/>
    <p:sndAc>
      <p:stSnd>
        <p:snd r:embed="rId2" name="laser.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rgbClr val="FF0000"/>
                </a:solidFill>
                <a:latin typeface="Algerian" pitchFamily="82" charset="0"/>
              </a:rPr>
              <a:t>29 EKİM</a:t>
            </a:r>
            <a:endParaRPr lang="tr-TR" dirty="0">
              <a:solidFill>
                <a:srgbClr val="FF0000"/>
              </a:solidFill>
              <a:latin typeface="Algerian" pitchFamily="82" charset="0"/>
            </a:endParaRPr>
          </a:p>
        </p:txBody>
      </p:sp>
      <p:sp>
        <p:nvSpPr>
          <p:cNvPr id="3" name="2 İçerik Yer Tutucusu"/>
          <p:cNvSpPr>
            <a:spLocks noGrp="1"/>
          </p:cNvSpPr>
          <p:nvPr>
            <p:ph idx="1"/>
          </p:nvPr>
        </p:nvSpPr>
        <p:spPr>
          <a:xfrm>
            <a:off x="304800" y="1554162"/>
            <a:ext cx="8686800" cy="5018110"/>
          </a:xfrm>
        </p:spPr>
        <p:txBody>
          <a:bodyPr>
            <a:noAutofit/>
          </a:bodyPr>
          <a:lstStyle/>
          <a:p>
            <a:r>
              <a:rPr lang="tr-TR" sz="1600" dirty="0" smtClean="0">
                <a:solidFill>
                  <a:schemeClr val="tx1"/>
                </a:solidFill>
                <a:latin typeface="Algerian" pitchFamily="82" charset="0"/>
              </a:rPr>
              <a:t>Eğilmez başımıza taç yaptık hürriyeti, </a:t>
            </a:r>
            <a:br>
              <a:rPr lang="tr-TR" sz="1600" dirty="0" smtClean="0">
                <a:solidFill>
                  <a:schemeClr val="tx1"/>
                </a:solidFill>
                <a:latin typeface="Algerian" pitchFamily="82" charset="0"/>
              </a:rPr>
            </a:br>
            <a:r>
              <a:rPr lang="tr-TR" sz="1600" dirty="0" smtClean="0">
                <a:solidFill>
                  <a:schemeClr val="tx1"/>
                </a:solidFill>
                <a:latin typeface="Algerian" pitchFamily="82" charset="0"/>
              </a:rPr>
              <a:t>Zaferle kalbimize yazdık Cumhuriyeti...</a:t>
            </a:r>
            <a:br>
              <a:rPr lang="tr-TR" sz="1600" dirty="0" smtClean="0">
                <a:solidFill>
                  <a:schemeClr val="tx1"/>
                </a:solidFill>
                <a:latin typeface="Algerian" pitchFamily="82" charset="0"/>
              </a:rPr>
            </a:br>
            <a:r>
              <a:rPr lang="tr-TR" sz="1600" dirty="0" smtClean="0">
                <a:solidFill>
                  <a:schemeClr val="tx1"/>
                </a:solidFill>
                <a:latin typeface="Algerian" pitchFamily="82" charset="0"/>
              </a:rPr>
              <a:t/>
            </a:r>
            <a:br>
              <a:rPr lang="tr-TR" sz="1600" dirty="0" smtClean="0">
                <a:solidFill>
                  <a:schemeClr val="tx1"/>
                </a:solidFill>
                <a:latin typeface="Algerian" pitchFamily="82" charset="0"/>
              </a:rPr>
            </a:br>
            <a:r>
              <a:rPr lang="tr-TR" sz="1600" dirty="0" smtClean="0">
                <a:solidFill>
                  <a:schemeClr val="tx1"/>
                </a:solidFill>
                <a:latin typeface="Algerian" pitchFamily="82" charset="0"/>
              </a:rPr>
              <a:t>Sakarya'dan su içtik o çelik süngülerle, </a:t>
            </a:r>
            <a:br>
              <a:rPr lang="tr-TR" sz="1600" dirty="0" smtClean="0">
                <a:solidFill>
                  <a:schemeClr val="tx1"/>
                </a:solidFill>
                <a:latin typeface="Algerian" pitchFamily="82" charset="0"/>
              </a:rPr>
            </a:br>
            <a:r>
              <a:rPr lang="tr-TR" sz="1600" dirty="0" smtClean="0">
                <a:solidFill>
                  <a:schemeClr val="tx1"/>
                </a:solidFill>
                <a:latin typeface="Algerian" pitchFamily="82" charset="0"/>
              </a:rPr>
              <a:t>Yuvaları dağılmış bir avuç yılmaz erle.</a:t>
            </a:r>
            <a:br>
              <a:rPr lang="tr-TR" sz="1600" dirty="0" smtClean="0">
                <a:solidFill>
                  <a:schemeClr val="tx1"/>
                </a:solidFill>
                <a:latin typeface="Algerian" pitchFamily="82" charset="0"/>
              </a:rPr>
            </a:br>
            <a:r>
              <a:rPr lang="tr-TR" sz="1600" dirty="0" smtClean="0">
                <a:solidFill>
                  <a:schemeClr val="tx1"/>
                </a:solidFill>
                <a:latin typeface="Algerian" pitchFamily="82" charset="0"/>
              </a:rPr>
              <a:t/>
            </a:r>
            <a:br>
              <a:rPr lang="tr-TR" sz="1600" dirty="0" smtClean="0">
                <a:solidFill>
                  <a:schemeClr val="tx1"/>
                </a:solidFill>
                <a:latin typeface="Algerian" pitchFamily="82" charset="0"/>
              </a:rPr>
            </a:br>
            <a:r>
              <a:rPr lang="tr-TR" sz="1600" dirty="0" smtClean="0">
                <a:solidFill>
                  <a:schemeClr val="tx1"/>
                </a:solidFill>
                <a:latin typeface="Algerian" pitchFamily="82" charset="0"/>
              </a:rPr>
              <a:t>"Hedef Akdeniz, asker!" diyen parmağa koştuk... </a:t>
            </a:r>
            <a:br>
              <a:rPr lang="tr-TR" sz="1600" dirty="0" smtClean="0">
                <a:solidFill>
                  <a:schemeClr val="tx1"/>
                </a:solidFill>
                <a:latin typeface="Algerian" pitchFamily="82" charset="0"/>
              </a:rPr>
            </a:br>
            <a:r>
              <a:rPr lang="tr-TR" sz="1600" dirty="0" smtClean="0">
                <a:solidFill>
                  <a:schemeClr val="tx1"/>
                </a:solidFill>
                <a:latin typeface="Algerian" pitchFamily="82" charset="0"/>
              </a:rPr>
              <a:t>Zafer bahçelerinden gül koparmağa koştuk...</a:t>
            </a:r>
            <a:br>
              <a:rPr lang="tr-TR" sz="1600" dirty="0" smtClean="0">
                <a:solidFill>
                  <a:schemeClr val="tx1"/>
                </a:solidFill>
                <a:latin typeface="Algerian" pitchFamily="82" charset="0"/>
              </a:rPr>
            </a:br>
            <a:r>
              <a:rPr lang="tr-TR" sz="1600" dirty="0" smtClean="0">
                <a:solidFill>
                  <a:schemeClr val="tx1"/>
                </a:solidFill>
                <a:latin typeface="Algerian" pitchFamily="82" charset="0"/>
              </a:rPr>
              <a:t/>
            </a:r>
            <a:br>
              <a:rPr lang="tr-TR" sz="1600" dirty="0" smtClean="0">
                <a:solidFill>
                  <a:schemeClr val="tx1"/>
                </a:solidFill>
                <a:latin typeface="Algerian" pitchFamily="82" charset="0"/>
              </a:rPr>
            </a:br>
            <a:r>
              <a:rPr lang="tr-TR" sz="1600" dirty="0" smtClean="0">
                <a:solidFill>
                  <a:schemeClr val="tx1"/>
                </a:solidFill>
                <a:latin typeface="Algerian" pitchFamily="82" charset="0"/>
              </a:rPr>
              <a:t>Yol gösterdi göklerden bize binlerce yıldız, </a:t>
            </a:r>
            <a:br>
              <a:rPr lang="tr-TR" sz="1600" dirty="0" smtClean="0">
                <a:solidFill>
                  <a:schemeClr val="tx1"/>
                </a:solidFill>
                <a:latin typeface="Algerian" pitchFamily="82" charset="0"/>
              </a:rPr>
            </a:br>
            <a:r>
              <a:rPr lang="tr-TR" sz="1600" dirty="0" smtClean="0">
                <a:solidFill>
                  <a:schemeClr val="tx1"/>
                </a:solidFill>
                <a:latin typeface="Algerian" pitchFamily="82" charset="0"/>
              </a:rPr>
              <a:t>Kıpkızıl ufuklardan taştı al bayrağımız.</a:t>
            </a:r>
            <a:br>
              <a:rPr lang="tr-TR" sz="1600" dirty="0" smtClean="0">
                <a:solidFill>
                  <a:schemeClr val="tx1"/>
                </a:solidFill>
                <a:latin typeface="Algerian" pitchFamily="82" charset="0"/>
              </a:rPr>
            </a:br>
            <a:r>
              <a:rPr lang="tr-TR" sz="1600" dirty="0" smtClean="0">
                <a:solidFill>
                  <a:schemeClr val="tx1"/>
                </a:solidFill>
                <a:latin typeface="Algerian" pitchFamily="82" charset="0"/>
              </a:rPr>
              <a:t/>
            </a:r>
            <a:br>
              <a:rPr lang="tr-TR" sz="1600" dirty="0" smtClean="0">
                <a:solidFill>
                  <a:schemeClr val="tx1"/>
                </a:solidFill>
                <a:latin typeface="Algerian" pitchFamily="82" charset="0"/>
              </a:rPr>
            </a:br>
            <a:r>
              <a:rPr lang="tr-TR" sz="1600" dirty="0" smtClean="0">
                <a:solidFill>
                  <a:schemeClr val="tx1"/>
                </a:solidFill>
                <a:latin typeface="Algerian" pitchFamily="82" charset="0"/>
              </a:rPr>
              <a:t>Koştuk aslanlar gibi kükreyip dağdan dağa </a:t>
            </a:r>
            <a:br>
              <a:rPr lang="tr-TR" sz="1600" dirty="0" smtClean="0">
                <a:solidFill>
                  <a:schemeClr val="tx1"/>
                </a:solidFill>
                <a:latin typeface="Algerian" pitchFamily="82" charset="0"/>
              </a:rPr>
            </a:br>
            <a:r>
              <a:rPr lang="tr-TR" sz="1600" dirty="0" smtClean="0">
                <a:solidFill>
                  <a:schemeClr val="tx1"/>
                </a:solidFill>
                <a:latin typeface="Algerian" pitchFamily="82" charset="0"/>
              </a:rPr>
              <a:t>Canavarlar dişinden vatanı kurtarmağa.</a:t>
            </a:r>
            <a:br>
              <a:rPr lang="tr-TR" sz="1600" dirty="0" smtClean="0">
                <a:solidFill>
                  <a:schemeClr val="tx1"/>
                </a:solidFill>
                <a:latin typeface="Algerian" pitchFamily="82" charset="0"/>
              </a:rPr>
            </a:br>
            <a:r>
              <a:rPr lang="tr-TR" sz="1600" dirty="0" smtClean="0">
                <a:solidFill>
                  <a:schemeClr val="tx1"/>
                </a:solidFill>
                <a:latin typeface="Algerian" pitchFamily="82" charset="0"/>
              </a:rPr>
              <a:t/>
            </a:r>
            <a:br>
              <a:rPr lang="tr-TR" sz="1600" dirty="0" smtClean="0">
                <a:solidFill>
                  <a:schemeClr val="tx1"/>
                </a:solidFill>
                <a:latin typeface="Algerian" pitchFamily="82" charset="0"/>
              </a:rPr>
            </a:br>
            <a:r>
              <a:rPr lang="tr-TR" sz="1600" dirty="0" smtClean="0">
                <a:solidFill>
                  <a:schemeClr val="tx1"/>
                </a:solidFill>
                <a:latin typeface="Algerian" pitchFamily="82" charset="0"/>
              </a:rPr>
              <a:t>Sakarya'dan su içtik o çelik süngülerle, </a:t>
            </a:r>
            <a:br>
              <a:rPr lang="tr-TR" sz="1600" dirty="0" smtClean="0">
                <a:solidFill>
                  <a:schemeClr val="tx1"/>
                </a:solidFill>
                <a:latin typeface="Algerian" pitchFamily="82" charset="0"/>
              </a:rPr>
            </a:br>
            <a:r>
              <a:rPr lang="tr-TR" sz="1600" dirty="0" smtClean="0">
                <a:solidFill>
                  <a:schemeClr val="tx1"/>
                </a:solidFill>
                <a:latin typeface="Algerian" pitchFamily="82" charset="0"/>
              </a:rPr>
              <a:t>Yuvaları dağılmış bir avuç yılmaz erle.</a:t>
            </a:r>
            <a:br>
              <a:rPr lang="tr-TR" sz="1600" dirty="0" smtClean="0">
                <a:solidFill>
                  <a:schemeClr val="tx1"/>
                </a:solidFill>
                <a:latin typeface="Algerian" pitchFamily="82" charset="0"/>
              </a:rPr>
            </a:br>
            <a:r>
              <a:rPr lang="tr-TR" sz="1600" dirty="0" smtClean="0">
                <a:solidFill>
                  <a:schemeClr val="tx1"/>
                </a:solidFill>
                <a:latin typeface="Algerian" pitchFamily="82" charset="0"/>
              </a:rPr>
              <a:t/>
            </a:r>
            <a:br>
              <a:rPr lang="tr-TR" sz="1600" dirty="0" smtClean="0">
                <a:solidFill>
                  <a:schemeClr val="tx1"/>
                </a:solidFill>
                <a:latin typeface="Algerian" pitchFamily="82" charset="0"/>
              </a:rPr>
            </a:br>
            <a:r>
              <a:rPr lang="tr-TR" sz="1600" dirty="0" smtClean="0">
                <a:solidFill>
                  <a:schemeClr val="tx1"/>
                </a:solidFill>
                <a:latin typeface="Algerian" pitchFamily="82" charset="0"/>
              </a:rPr>
              <a:t>Eğilmez başımıza taç yaptık hürriyeti, </a:t>
            </a:r>
            <a:br>
              <a:rPr lang="tr-TR" sz="1600" dirty="0" smtClean="0">
                <a:solidFill>
                  <a:schemeClr val="tx1"/>
                </a:solidFill>
                <a:latin typeface="Algerian" pitchFamily="82" charset="0"/>
              </a:rPr>
            </a:br>
            <a:r>
              <a:rPr lang="tr-TR" sz="1600" dirty="0" smtClean="0">
                <a:solidFill>
                  <a:schemeClr val="tx1"/>
                </a:solidFill>
                <a:latin typeface="Algerian" pitchFamily="82" charset="0"/>
              </a:rPr>
              <a:t>Zaferle kalbimize yazdık Cumhuriyeti...</a:t>
            </a:r>
            <a:endParaRPr lang="tr-TR" sz="1600" dirty="0">
              <a:solidFill>
                <a:schemeClr val="tx1"/>
              </a:solidFill>
              <a:latin typeface="Algerian" pitchFamily="82" charset="0"/>
            </a:endParaRPr>
          </a:p>
        </p:txBody>
      </p:sp>
    </p:spTree>
  </p:cSld>
  <p:clrMapOvr>
    <a:masterClrMapping/>
  </p:clrMapOvr>
  <p:transition spd="slow">
    <p:comb dir="vert"/>
    <p:sndAc>
      <p:stSnd>
        <p:snd r:embed="rId2" name="laser.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3143248"/>
            <a:ext cx="8686800" cy="660392"/>
          </a:xfrm>
        </p:spPr>
        <p:txBody>
          <a:bodyPr>
            <a:normAutofit fontScale="85000" lnSpcReduction="10000"/>
          </a:bodyPr>
          <a:lstStyle/>
          <a:p>
            <a:r>
              <a:rPr lang="tr-TR" dirty="0" smtClean="0">
                <a:solidFill>
                  <a:srgbClr val="0070C0"/>
                </a:solidFill>
                <a:latin typeface="Algerian" pitchFamily="82" charset="0"/>
              </a:rPr>
              <a:t>SLAYTIMI</a:t>
            </a:r>
            <a:r>
              <a:rPr lang="tr-TR" dirty="0" smtClean="0">
                <a:solidFill>
                  <a:srgbClr val="00B050"/>
                </a:solidFill>
                <a:latin typeface="Algerian" pitchFamily="82" charset="0"/>
              </a:rPr>
              <a:t> </a:t>
            </a:r>
            <a:r>
              <a:rPr lang="tr-TR" dirty="0" smtClean="0">
                <a:solidFill>
                  <a:schemeClr val="tx1"/>
                </a:solidFill>
                <a:latin typeface="Algerian" pitchFamily="82" charset="0"/>
              </a:rPr>
              <a:t>İZLEDİĞİNİZ</a:t>
            </a:r>
            <a:r>
              <a:rPr lang="tr-TR" dirty="0" smtClean="0">
                <a:solidFill>
                  <a:srgbClr val="00B050"/>
                </a:solidFill>
                <a:latin typeface="Algerian" pitchFamily="82" charset="0"/>
              </a:rPr>
              <a:t> </a:t>
            </a:r>
            <a:r>
              <a:rPr lang="tr-TR" dirty="0" smtClean="0">
                <a:solidFill>
                  <a:srgbClr val="FFFF00"/>
                </a:solidFill>
                <a:latin typeface="Algerian" pitchFamily="82" charset="0"/>
              </a:rPr>
              <a:t>İÇİN</a:t>
            </a:r>
            <a:r>
              <a:rPr lang="tr-TR" dirty="0" smtClean="0">
                <a:solidFill>
                  <a:srgbClr val="00B050"/>
                </a:solidFill>
                <a:latin typeface="Algerian" pitchFamily="82" charset="0"/>
              </a:rPr>
              <a:t> </a:t>
            </a:r>
            <a:r>
              <a:rPr lang="tr-TR" dirty="0" smtClean="0">
                <a:solidFill>
                  <a:srgbClr val="FF0000"/>
                </a:solidFill>
                <a:latin typeface="Algerian" pitchFamily="82" charset="0"/>
              </a:rPr>
              <a:t>TEŞEKKÜR</a:t>
            </a:r>
            <a:r>
              <a:rPr lang="tr-TR" dirty="0" smtClean="0">
                <a:solidFill>
                  <a:srgbClr val="00B050"/>
                </a:solidFill>
                <a:latin typeface="Algerian" pitchFamily="82" charset="0"/>
              </a:rPr>
              <a:t> </a:t>
            </a:r>
            <a:r>
              <a:rPr lang="tr-TR" dirty="0" smtClean="0">
                <a:solidFill>
                  <a:srgbClr val="00B0F0"/>
                </a:solidFill>
                <a:latin typeface="Algerian" pitchFamily="82" charset="0"/>
              </a:rPr>
              <a:t>EDERİM</a:t>
            </a:r>
            <a:endParaRPr lang="tr-TR" dirty="0">
              <a:solidFill>
                <a:srgbClr val="00B0F0"/>
              </a:solidFill>
              <a:latin typeface="Algerian" pitchFamily="82" charset="0"/>
            </a:endParaRPr>
          </a:p>
        </p:txBody>
      </p:sp>
      <p:sp>
        <p:nvSpPr>
          <p:cNvPr id="4" name="3 Gülen Yüz"/>
          <p:cNvSpPr/>
          <p:nvPr/>
        </p:nvSpPr>
        <p:spPr>
          <a:xfrm>
            <a:off x="2928926" y="4000504"/>
            <a:ext cx="3429024" cy="2571768"/>
          </a:xfrm>
          <a:prstGeom prst="smileyFace">
            <a:avLst/>
          </a:prstGeom>
          <a:solidFill>
            <a:srgbClr val="00B0F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comb dir="vert"/>
    <p:sndAc>
      <p:stSnd>
        <p:snd r:embed="rId2" name="laser.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chemeClr val="tx1"/>
                </a:solidFill>
                <a:latin typeface="Algerian" pitchFamily="82" charset="0"/>
              </a:rPr>
              <a:t>5N 1K</a:t>
            </a:r>
            <a:endParaRPr lang="tr-TR" dirty="0">
              <a:solidFill>
                <a:schemeClr val="tx1"/>
              </a:solidFill>
              <a:latin typeface="Algerian" pitchFamily="82" charset="0"/>
            </a:endParaRPr>
          </a:p>
        </p:txBody>
      </p:sp>
      <p:sp>
        <p:nvSpPr>
          <p:cNvPr id="3" name="2 İçerik Yer Tutucusu"/>
          <p:cNvSpPr>
            <a:spLocks noGrp="1"/>
          </p:cNvSpPr>
          <p:nvPr>
            <p:ph idx="1"/>
          </p:nvPr>
        </p:nvSpPr>
        <p:spPr/>
        <p:txBody>
          <a:bodyPr>
            <a:normAutofit lnSpcReduction="10000"/>
          </a:bodyPr>
          <a:lstStyle/>
          <a:p>
            <a:r>
              <a:rPr lang="tr-TR" dirty="0" smtClean="0">
                <a:solidFill>
                  <a:schemeClr val="tx1"/>
                </a:solidFill>
                <a:latin typeface="Algerian" pitchFamily="82" charset="0"/>
              </a:rPr>
              <a:t>BİR OLAY YAZISINDA BULUNMASI GEREKEN SÖZELLİKTİR.</a:t>
            </a:r>
          </a:p>
          <a:p>
            <a:r>
              <a:rPr lang="tr-TR" dirty="0" smtClean="0">
                <a:solidFill>
                  <a:schemeClr val="tx1"/>
                </a:solidFill>
                <a:latin typeface="Algerian" pitchFamily="82" charset="0"/>
              </a:rPr>
              <a:t>K= KİM SORUSUNUN CEVABIDIR.</a:t>
            </a:r>
          </a:p>
          <a:p>
            <a:r>
              <a:rPr lang="tr-TR" dirty="0" smtClean="0">
                <a:solidFill>
                  <a:schemeClr val="tx1"/>
                </a:solidFill>
                <a:latin typeface="Algerian" pitchFamily="82" charset="0"/>
              </a:rPr>
              <a:t>NE= OLAY NE.</a:t>
            </a:r>
          </a:p>
          <a:p>
            <a:r>
              <a:rPr lang="tr-TR" dirty="0" smtClean="0">
                <a:solidFill>
                  <a:schemeClr val="tx1"/>
                </a:solidFill>
                <a:latin typeface="Algerian" pitchFamily="82" charset="0"/>
              </a:rPr>
              <a:t>NE ZAMAN= OLAY NE ZAMAN OLMUŞ. </a:t>
            </a:r>
          </a:p>
          <a:p>
            <a:r>
              <a:rPr lang="tr-TR" dirty="0" smtClean="0">
                <a:solidFill>
                  <a:schemeClr val="tx1"/>
                </a:solidFill>
                <a:latin typeface="Algerian" pitchFamily="82" charset="0"/>
              </a:rPr>
              <a:t>NEREDE= OLAY NEREDE OLMUŞ.</a:t>
            </a:r>
          </a:p>
          <a:p>
            <a:r>
              <a:rPr lang="tr-TR" dirty="0" smtClean="0">
                <a:solidFill>
                  <a:schemeClr val="tx1"/>
                </a:solidFill>
                <a:latin typeface="Algerian" pitchFamily="82" charset="0"/>
              </a:rPr>
              <a:t>NİÇİN= OLAY NEDEN OLMUŞ.</a:t>
            </a:r>
          </a:p>
          <a:p>
            <a:r>
              <a:rPr lang="tr-TR" dirty="0" smtClean="0">
                <a:solidFill>
                  <a:schemeClr val="tx1"/>
                </a:solidFill>
                <a:latin typeface="Algerian" pitchFamily="82" charset="0"/>
              </a:rPr>
              <a:t>NASIL= OLAY NASIL OLMUŞ.</a:t>
            </a:r>
            <a:endParaRPr lang="tr-TR" dirty="0">
              <a:solidFill>
                <a:schemeClr val="tx1"/>
              </a:solidFill>
              <a:latin typeface="Algerian" pitchFamily="82" charset="0"/>
            </a:endParaRPr>
          </a:p>
        </p:txBody>
      </p:sp>
    </p:spTree>
  </p:cSld>
  <p:clrMapOvr>
    <a:masterClrMapping/>
  </p:clrMapOvr>
  <p:transition spd="slow">
    <p:comb dir="vert"/>
    <p:sndAc>
      <p:stSnd>
        <p:snd r:embed="rId2" name="laser.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rgbClr val="FF0000"/>
                </a:solidFill>
                <a:latin typeface="Algerian" pitchFamily="82" charset="0"/>
              </a:rPr>
              <a:t>MASAL</a:t>
            </a:r>
            <a:endParaRPr lang="tr-TR" dirty="0">
              <a:solidFill>
                <a:srgbClr val="FF0000"/>
              </a:solidFill>
              <a:latin typeface="Algerian" pitchFamily="82" charset="0"/>
            </a:endParaRPr>
          </a:p>
        </p:txBody>
      </p:sp>
      <p:sp>
        <p:nvSpPr>
          <p:cNvPr id="3" name="2 İçerik Yer Tutucusu"/>
          <p:cNvSpPr>
            <a:spLocks noGrp="1"/>
          </p:cNvSpPr>
          <p:nvPr>
            <p:ph idx="1"/>
          </p:nvPr>
        </p:nvSpPr>
        <p:spPr/>
        <p:txBody>
          <a:bodyPr>
            <a:normAutofit lnSpcReduction="10000"/>
          </a:bodyPr>
          <a:lstStyle/>
          <a:p>
            <a:r>
              <a:rPr lang="tr-TR" dirty="0" smtClean="0">
                <a:solidFill>
                  <a:schemeClr val="tx1"/>
                </a:solidFill>
                <a:latin typeface="Algerian" pitchFamily="82" charset="0"/>
              </a:rPr>
              <a:t>OLAĞANÜSTÜ OLAYLAR ve </a:t>
            </a:r>
            <a:r>
              <a:rPr lang="tr-TR" dirty="0" err="1" smtClean="0">
                <a:solidFill>
                  <a:schemeClr val="tx1"/>
                </a:solidFill>
                <a:latin typeface="Algerian" pitchFamily="82" charset="0"/>
              </a:rPr>
              <a:t>kahramanlarIN</a:t>
            </a:r>
            <a:r>
              <a:rPr lang="tr-TR" dirty="0" smtClean="0">
                <a:solidFill>
                  <a:schemeClr val="tx1"/>
                </a:solidFill>
                <a:latin typeface="Algerian" pitchFamily="82" charset="0"/>
              </a:rPr>
              <a:t> OLDUĞU YERVE ZAMANIN BELİRTİLMEDİĞİ YAZILARA MASAL DENİR. MASAL EDEBİYATTA EN ESKİ TÜRLENDERDİR. YAZI YOKKEN SÖZLÜ OLARAK ANLATILMIŞTIR. DOĞU MASALLARI BİR VARMIŞ BİR YOKMUŞ DİYE BAŞLAYAN ANLATILAN TEKERLEMELERLE BAŞLAR. BATI MASALLARINDA TEKERLEME YOKTUR. </a:t>
            </a:r>
            <a:endParaRPr lang="tr-TR" dirty="0">
              <a:solidFill>
                <a:schemeClr val="tx1"/>
              </a:solidFill>
              <a:latin typeface="Algerian" pitchFamily="82" charset="0"/>
            </a:endParaRPr>
          </a:p>
        </p:txBody>
      </p:sp>
    </p:spTree>
  </p:cSld>
  <p:clrMapOvr>
    <a:masterClrMapping/>
  </p:clrMapOvr>
  <p:transition spd="slow">
    <p:comb dir="vert"/>
    <p:sndAc>
      <p:stSnd>
        <p:snd r:embed="rId2" name="laser.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dirty="0" smtClean="0">
                <a:solidFill>
                  <a:srgbClr val="FF0000"/>
                </a:solidFill>
                <a:latin typeface="Algerian" pitchFamily="82" charset="0"/>
              </a:rPr>
              <a:t>İKİLEMELER</a:t>
            </a:r>
            <a:endParaRPr lang="tr-TR" dirty="0">
              <a:solidFill>
                <a:srgbClr val="FF0000"/>
              </a:solidFill>
              <a:latin typeface="Algerian" pitchFamily="82" charset="0"/>
            </a:endParaRPr>
          </a:p>
        </p:txBody>
      </p:sp>
      <p:sp>
        <p:nvSpPr>
          <p:cNvPr id="3" name="2 İçerik Yer Tutucusu"/>
          <p:cNvSpPr>
            <a:spLocks noGrp="1"/>
          </p:cNvSpPr>
          <p:nvPr>
            <p:ph idx="1"/>
          </p:nvPr>
        </p:nvSpPr>
        <p:spPr/>
        <p:txBody>
          <a:bodyPr/>
          <a:lstStyle/>
          <a:p>
            <a:r>
              <a:rPr lang="tr-TR" dirty="0" smtClean="0">
                <a:solidFill>
                  <a:schemeClr val="tx1"/>
                </a:solidFill>
                <a:latin typeface="Algerian" pitchFamily="82" charset="0"/>
              </a:rPr>
              <a:t>ANLATIMA VEYA YAZIYI GÜÇLENDİRMEK AKICI HALE GETİRMEK İÇİN İKİLEMELER KULLANIRIZ. İKİLEMELER DEĞİŞİK BİÇİMLERDE OLUŞTURULUR. AYNI KELİMENİN TEKRARI İLE OLUŞTURULAN İKİLEMELER </a:t>
            </a:r>
            <a:endParaRPr lang="tr-TR" dirty="0">
              <a:solidFill>
                <a:schemeClr val="tx1"/>
              </a:solidFill>
              <a:latin typeface="Algerian" pitchFamily="82" charset="0"/>
            </a:endParaRPr>
          </a:p>
        </p:txBody>
      </p:sp>
    </p:spTree>
  </p:cSld>
  <p:clrMapOvr>
    <a:masterClrMapping/>
  </p:clrMapOvr>
  <p:transition spd="slow">
    <p:comb dir="vert"/>
    <p:sndAc>
      <p:stSnd>
        <p:snd r:embed="rId3" name="laser.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pPr algn="ctr"/>
            <a:r>
              <a:rPr lang="tr-TR" sz="2400" dirty="0" smtClean="0">
                <a:solidFill>
                  <a:srgbClr val="FF0000"/>
                </a:solidFill>
                <a:latin typeface="Algerian" pitchFamily="82" charset="0"/>
              </a:rPr>
              <a:t>AYNI KELİMENİN TEKRARI İLE OLUŞTURULAN İKİLEMELER</a:t>
            </a:r>
            <a:endParaRPr lang="tr-TR" sz="2400" dirty="0">
              <a:solidFill>
                <a:srgbClr val="FF0000"/>
              </a:solidFill>
            </a:endParaRPr>
          </a:p>
        </p:txBody>
      </p:sp>
      <p:sp>
        <p:nvSpPr>
          <p:cNvPr id="3" name="2 İçerik Yer Tutucusu"/>
          <p:cNvSpPr>
            <a:spLocks noGrp="1"/>
          </p:cNvSpPr>
          <p:nvPr>
            <p:ph idx="1"/>
          </p:nvPr>
        </p:nvSpPr>
        <p:spPr/>
        <p:txBody>
          <a:bodyPr>
            <a:noAutofit/>
          </a:bodyPr>
          <a:lstStyle/>
          <a:p>
            <a:r>
              <a:rPr lang="tr-TR" sz="4000" dirty="0" smtClean="0">
                <a:solidFill>
                  <a:schemeClr val="tx1"/>
                </a:solidFill>
                <a:latin typeface="Algerian" pitchFamily="82" charset="0"/>
              </a:rPr>
              <a:t>GÜZEL, GÜZEL.</a:t>
            </a:r>
          </a:p>
          <a:p>
            <a:r>
              <a:rPr lang="tr-TR" sz="4000" dirty="0" smtClean="0">
                <a:solidFill>
                  <a:schemeClr val="tx1"/>
                </a:solidFill>
                <a:latin typeface="Algerian" pitchFamily="82" charset="0"/>
              </a:rPr>
              <a:t>AKŞAM, AKŞAM.</a:t>
            </a:r>
          </a:p>
          <a:p>
            <a:r>
              <a:rPr lang="tr-TR" sz="4000" dirty="0" smtClean="0">
                <a:solidFill>
                  <a:schemeClr val="tx1"/>
                </a:solidFill>
                <a:latin typeface="Algerian" pitchFamily="82" charset="0"/>
              </a:rPr>
              <a:t>KOŞA, KOŞA.</a:t>
            </a:r>
          </a:p>
          <a:p>
            <a:r>
              <a:rPr lang="tr-TR" sz="4000" dirty="0" smtClean="0">
                <a:solidFill>
                  <a:schemeClr val="tx1"/>
                </a:solidFill>
                <a:latin typeface="Algerian" pitchFamily="82" charset="0"/>
              </a:rPr>
              <a:t>AĞIR, AĞIR.</a:t>
            </a:r>
          </a:p>
          <a:p>
            <a:r>
              <a:rPr lang="tr-TR" sz="4000" dirty="0" smtClean="0">
                <a:solidFill>
                  <a:schemeClr val="tx1"/>
                </a:solidFill>
                <a:latin typeface="Algerian" pitchFamily="82" charset="0"/>
              </a:rPr>
              <a:t>UZUN, UZUN.</a:t>
            </a:r>
          </a:p>
          <a:p>
            <a:r>
              <a:rPr lang="tr-TR" sz="4000" dirty="0" smtClean="0">
                <a:solidFill>
                  <a:schemeClr val="tx1"/>
                </a:solidFill>
                <a:latin typeface="Algerian" pitchFamily="82" charset="0"/>
              </a:rPr>
              <a:t>YAVAŞ, YAVAŞ GİBİ.</a:t>
            </a:r>
          </a:p>
        </p:txBody>
      </p:sp>
    </p:spTree>
  </p:cSld>
  <p:clrMapOvr>
    <a:masterClrMapping/>
  </p:clrMapOvr>
  <p:transition spd="slow">
    <p:comb dir="vert"/>
    <p:sndAc>
      <p:stSnd>
        <p:snd r:embed="rId2" name="laser.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2000" dirty="0" smtClean="0">
                <a:solidFill>
                  <a:srgbClr val="FF0000"/>
                </a:solidFill>
                <a:latin typeface="Algerian" pitchFamily="82" charset="0"/>
              </a:rPr>
              <a:t>BİRİ ANLAMLI DİĞERİ ANLAMSIZ KELİMELERDEN OLUŞAN İKİLEMELER</a:t>
            </a:r>
            <a:endParaRPr lang="tr-TR" sz="2000" dirty="0">
              <a:solidFill>
                <a:srgbClr val="FF0000"/>
              </a:solidFill>
              <a:latin typeface="Algerian" pitchFamily="82" charset="0"/>
            </a:endParaRPr>
          </a:p>
        </p:txBody>
      </p:sp>
      <p:sp>
        <p:nvSpPr>
          <p:cNvPr id="3" name="2 İçerik Yer Tutucusu"/>
          <p:cNvSpPr>
            <a:spLocks noGrp="1"/>
          </p:cNvSpPr>
          <p:nvPr>
            <p:ph idx="1"/>
          </p:nvPr>
        </p:nvSpPr>
        <p:spPr/>
        <p:txBody>
          <a:bodyPr>
            <a:noAutofit/>
          </a:bodyPr>
          <a:lstStyle/>
          <a:p>
            <a:r>
              <a:rPr lang="tr-TR" sz="6600" dirty="0" err="1" smtClean="0">
                <a:solidFill>
                  <a:schemeClr val="tx1"/>
                </a:solidFill>
                <a:latin typeface="Algerian" pitchFamily="82" charset="0"/>
              </a:rPr>
              <a:t>Eskİ</a:t>
            </a:r>
            <a:r>
              <a:rPr lang="tr-TR" sz="6600" dirty="0" smtClean="0">
                <a:solidFill>
                  <a:schemeClr val="tx1"/>
                </a:solidFill>
                <a:latin typeface="Algerian" pitchFamily="82" charset="0"/>
              </a:rPr>
              <a:t>, PÜSKÜ.</a:t>
            </a:r>
          </a:p>
          <a:p>
            <a:r>
              <a:rPr lang="tr-TR" sz="6600" dirty="0" smtClean="0">
                <a:solidFill>
                  <a:schemeClr val="tx1"/>
                </a:solidFill>
                <a:latin typeface="Algerian" pitchFamily="82" charset="0"/>
              </a:rPr>
              <a:t>TEK, TÜK.</a:t>
            </a:r>
          </a:p>
          <a:p>
            <a:r>
              <a:rPr lang="tr-TR" sz="6600" dirty="0" smtClean="0">
                <a:solidFill>
                  <a:schemeClr val="tx1"/>
                </a:solidFill>
                <a:latin typeface="Algerian" pitchFamily="82" charset="0"/>
              </a:rPr>
              <a:t>HAŞIR, NEŞİR.</a:t>
            </a:r>
          </a:p>
          <a:p>
            <a:r>
              <a:rPr lang="tr-TR" sz="6600" dirty="0" smtClean="0">
                <a:solidFill>
                  <a:schemeClr val="tx1"/>
                </a:solidFill>
                <a:latin typeface="Algerian" pitchFamily="82" charset="0"/>
              </a:rPr>
              <a:t>EĞRİ, BÖĞRU </a:t>
            </a:r>
            <a:r>
              <a:rPr lang="tr-TR" sz="6600" dirty="0" err="1" smtClean="0">
                <a:solidFill>
                  <a:schemeClr val="tx1"/>
                </a:solidFill>
                <a:latin typeface="Algerian" pitchFamily="82" charset="0"/>
              </a:rPr>
              <a:t>Gİbİ</a:t>
            </a:r>
            <a:r>
              <a:rPr lang="tr-TR" sz="6600" dirty="0" smtClean="0">
                <a:solidFill>
                  <a:schemeClr val="tx1"/>
                </a:solidFill>
                <a:latin typeface="Algerian" pitchFamily="82" charset="0"/>
              </a:rPr>
              <a:t>.</a:t>
            </a:r>
          </a:p>
          <a:p>
            <a:endParaRPr lang="tr-TR" sz="6600" dirty="0" smtClean="0">
              <a:solidFill>
                <a:schemeClr val="tx1"/>
              </a:solidFill>
              <a:latin typeface="Algerian" pitchFamily="82" charset="0"/>
            </a:endParaRPr>
          </a:p>
          <a:p>
            <a:endParaRPr lang="tr-TR" sz="6600" dirty="0" smtClean="0">
              <a:solidFill>
                <a:schemeClr val="tx1"/>
              </a:solidFill>
              <a:latin typeface="Algerian" pitchFamily="82" charset="0"/>
            </a:endParaRPr>
          </a:p>
        </p:txBody>
      </p:sp>
    </p:spTree>
  </p:cSld>
  <p:clrMapOvr>
    <a:masterClrMapping/>
  </p:clrMapOvr>
  <p:transition spd="slow">
    <p:comb dir="vert"/>
    <p:sndAc>
      <p:stSnd>
        <p:snd r:embed="rId2" name="laser.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2400" dirty="0" smtClean="0">
                <a:solidFill>
                  <a:srgbClr val="FF0000"/>
                </a:solidFill>
                <a:latin typeface="Algerian" pitchFamily="82" charset="0"/>
              </a:rPr>
              <a:t>İKİSİDE ANLAMSIZ KELİMELERDEN OLUŞAN İKİLEMELER</a:t>
            </a:r>
            <a:endParaRPr lang="tr-TR" sz="2400" dirty="0">
              <a:solidFill>
                <a:srgbClr val="FF0000"/>
              </a:solidFill>
              <a:latin typeface="Algerian" pitchFamily="82" charset="0"/>
            </a:endParaRPr>
          </a:p>
        </p:txBody>
      </p:sp>
      <p:sp>
        <p:nvSpPr>
          <p:cNvPr id="3" name="2 İçerik Yer Tutucusu"/>
          <p:cNvSpPr>
            <a:spLocks noGrp="1"/>
          </p:cNvSpPr>
          <p:nvPr>
            <p:ph idx="1"/>
          </p:nvPr>
        </p:nvSpPr>
        <p:spPr/>
        <p:txBody>
          <a:bodyPr>
            <a:normAutofit fontScale="77500" lnSpcReduction="20000"/>
          </a:bodyPr>
          <a:lstStyle/>
          <a:p>
            <a:r>
              <a:rPr lang="tr-TR" sz="9300" dirty="0" smtClean="0">
                <a:solidFill>
                  <a:schemeClr val="tx1"/>
                </a:solidFill>
                <a:latin typeface="Algerian" pitchFamily="82" charset="0"/>
              </a:rPr>
              <a:t>IVIR, ZIVIR.</a:t>
            </a:r>
          </a:p>
          <a:p>
            <a:r>
              <a:rPr lang="tr-TR" sz="9300" dirty="0" smtClean="0">
                <a:solidFill>
                  <a:schemeClr val="tx1"/>
                </a:solidFill>
                <a:latin typeface="Algerian" pitchFamily="82" charset="0"/>
              </a:rPr>
              <a:t>ÇAT, PAT.</a:t>
            </a:r>
          </a:p>
          <a:p>
            <a:r>
              <a:rPr lang="tr-TR" sz="9300" dirty="0" smtClean="0">
                <a:solidFill>
                  <a:schemeClr val="tx1"/>
                </a:solidFill>
                <a:latin typeface="Algerian" pitchFamily="82" charset="0"/>
              </a:rPr>
              <a:t>ABUK, SUBUK.</a:t>
            </a:r>
          </a:p>
          <a:p>
            <a:r>
              <a:rPr lang="tr-TR" sz="9300" dirty="0" smtClean="0">
                <a:solidFill>
                  <a:schemeClr val="tx1"/>
                </a:solidFill>
                <a:latin typeface="Algerian" pitchFamily="82" charset="0"/>
              </a:rPr>
              <a:t>ABUR, CUBUR GİBİ</a:t>
            </a:r>
            <a:r>
              <a:rPr lang="tr-TR" dirty="0" smtClean="0">
                <a:solidFill>
                  <a:schemeClr val="tx1"/>
                </a:solidFill>
                <a:latin typeface="Algerian" pitchFamily="82" charset="0"/>
              </a:rPr>
              <a:t>.</a:t>
            </a:r>
            <a:endParaRPr lang="tr-TR" dirty="0">
              <a:solidFill>
                <a:schemeClr val="tx1"/>
              </a:solidFill>
              <a:latin typeface="Algerian" pitchFamily="82" charset="0"/>
            </a:endParaRPr>
          </a:p>
        </p:txBody>
      </p:sp>
    </p:spTree>
  </p:cSld>
  <p:clrMapOvr>
    <a:masterClrMapping/>
  </p:clrMapOvr>
  <p:transition spd="slow">
    <p:comb dir="vert"/>
    <p:sndAc>
      <p:stSnd>
        <p:snd r:embed="rId2" name="laser.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2000" dirty="0" smtClean="0">
                <a:solidFill>
                  <a:srgbClr val="FF0000"/>
                </a:solidFill>
                <a:latin typeface="Algerian" pitchFamily="82" charset="0"/>
              </a:rPr>
              <a:t>BİRBİRİNE YAKIN ANLAMLI KELİMELERDEN OLUŞAN İKİLEMELER</a:t>
            </a:r>
            <a:endParaRPr lang="tr-TR" sz="2000" dirty="0">
              <a:solidFill>
                <a:srgbClr val="FF0000"/>
              </a:solidFill>
              <a:latin typeface="Algerian" pitchFamily="82" charset="0"/>
            </a:endParaRPr>
          </a:p>
        </p:txBody>
      </p:sp>
      <p:sp>
        <p:nvSpPr>
          <p:cNvPr id="3" name="2 İçerik Yer Tutucusu"/>
          <p:cNvSpPr>
            <a:spLocks noGrp="1"/>
          </p:cNvSpPr>
          <p:nvPr>
            <p:ph idx="1"/>
          </p:nvPr>
        </p:nvSpPr>
        <p:spPr/>
        <p:txBody>
          <a:bodyPr>
            <a:noAutofit/>
          </a:bodyPr>
          <a:lstStyle/>
          <a:p>
            <a:r>
              <a:rPr lang="tr-TR" sz="6000" dirty="0" smtClean="0">
                <a:solidFill>
                  <a:schemeClr val="tx1"/>
                </a:solidFill>
                <a:latin typeface="Algerian" pitchFamily="82" charset="0"/>
              </a:rPr>
              <a:t>EŞ, DOST.</a:t>
            </a:r>
          </a:p>
          <a:p>
            <a:r>
              <a:rPr lang="tr-TR" sz="6000" dirty="0" smtClean="0">
                <a:solidFill>
                  <a:schemeClr val="tx1"/>
                </a:solidFill>
                <a:latin typeface="Algerian" pitchFamily="82" charset="0"/>
              </a:rPr>
              <a:t>DÜĞÜN, DERNEK.</a:t>
            </a:r>
          </a:p>
          <a:p>
            <a:r>
              <a:rPr lang="tr-TR" sz="6000" dirty="0" smtClean="0">
                <a:solidFill>
                  <a:schemeClr val="tx1"/>
                </a:solidFill>
                <a:latin typeface="Algerian" pitchFamily="82" charset="0"/>
              </a:rPr>
              <a:t>DOĞRU DÜRÜST GİBİ. </a:t>
            </a:r>
            <a:endParaRPr lang="tr-TR" sz="6000" dirty="0">
              <a:solidFill>
                <a:schemeClr val="tx1"/>
              </a:solidFill>
              <a:latin typeface="Algerian" pitchFamily="82" charset="0"/>
            </a:endParaRPr>
          </a:p>
        </p:txBody>
      </p:sp>
    </p:spTree>
  </p:cSld>
  <p:clrMapOvr>
    <a:masterClrMapping/>
  </p:clrMapOvr>
  <p:transition spd="slow">
    <p:comb dir="vert"/>
    <p:sndAc>
      <p:stSnd>
        <p:snd r:embed="rId2" name="laser.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2800" dirty="0" smtClean="0">
                <a:solidFill>
                  <a:srgbClr val="FF0000"/>
                </a:solidFill>
                <a:latin typeface="Algerian" pitchFamily="82" charset="0"/>
              </a:rPr>
              <a:t>ZIT ANLAMLI KELİMELERDEN OLUŞAN İKİLEMELER</a:t>
            </a:r>
            <a:endParaRPr lang="tr-TR" sz="2800" dirty="0">
              <a:solidFill>
                <a:srgbClr val="FF0000"/>
              </a:solidFill>
              <a:latin typeface="Algerian" pitchFamily="82" charset="0"/>
            </a:endParaRPr>
          </a:p>
        </p:txBody>
      </p:sp>
      <p:sp>
        <p:nvSpPr>
          <p:cNvPr id="3" name="2 İçerik Yer Tutucusu"/>
          <p:cNvSpPr>
            <a:spLocks noGrp="1"/>
          </p:cNvSpPr>
          <p:nvPr>
            <p:ph idx="1"/>
          </p:nvPr>
        </p:nvSpPr>
        <p:spPr/>
        <p:txBody>
          <a:bodyPr>
            <a:noAutofit/>
          </a:bodyPr>
          <a:lstStyle/>
          <a:p>
            <a:r>
              <a:rPr lang="tr-TR" sz="6000" dirty="0" smtClean="0">
                <a:solidFill>
                  <a:schemeClr val="tx1"/>
                </a:solidFill>
                <a:latin typeface="Algerian" pitchFamily="82" charset="0"/>
              </a:rPr>
              <a:t>SAĞLI, SOLLU.</a:t>
            </a:r>
          </a:p>
          <a:p>
            <a:r>
              <a:rPr lang="tr-TR" sz="6000" dirty="0" smtClean="0">
                <a:solidFill>
                  <a:schemeClr val="tx1"/>
                </a:solidFill>
                <a:latin typeface="Algerian" pitchFamily="82" charset="0"/>
              </a:rPr>
              <a:t>İLERİ, GERİ.</a:t>
            </a:r>
          </a:p>
          <a:p>
            <a:r>
              <a:rPr lang="tr-TR" sz="6000" dirty="0" smtClean="0">
                <a:solidFill>
                  <a:schemeClr val="tx1"/>
                </a:solidFill>
                <a:latin typeface="Algerian" pitchFamily="82" charset="0"/>
              </a:rPr>
              <a:t>AŞAĞI, YUKARI GİBİ.</a:t>
            </a:r>
            <a:endParaRPr lang="tr-TR" sz="6000" dirty="0">
              <a:solidFill>
                <a:schemeClr val="tx1"/>
              </a:solidFill>
              <a:latin typeface="Algerian" pitchFamily="82" charset="0"/>
            </a:endParaRPr>
          </a:p>
        </p:txBody>
      </p:sp>
    </p:spTree>
  </p:cSld>
  <p:clrMapOvr>
    <a:masterClrMapping/>
  </p:clrMapOvr>
  <p:transition spd="slow">
    <p:comb dir="vert"/>
    <p:sndAc>
      <p:stSnd>
        <p:snd r:embed="rId2" name="laser.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43</TotalTime>
  <Words>298</Words>
  <PresentationFormat>Ekran Gösterisi (4:3)</PresentationFormat>
  <Paragraphs>57</Paragraphs>
  <Slides>12</Slides>
  <Notes>1</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Gezinti</vt:lpstr>
      <vt:lpstr>MetİN YALÇINKAYA 5/0 2025</vt:lpstr>
      <vt:lpstr>5N 1K</vt:lpstr>
      <vt:lpstr>MASAL</vt:lpstr>
      <vt:lpstr>İKİLEMELER</vt:lpstr>
      <vt:lpstr>AYNI KELİMENİN TEKRARI İLE OLUŞTURULAN İKİLEMELER</vt:lpstr>
      <vt:lpstr>BİRİ ANLAMLI DİĞERİ ANLAMSIZ KELİMELERDEN OLUŞAN İKİLEMELER</vt:lpstr>
      <vt:lpstr>İKİSİDE ANLAMSIZ KELİMELERDEN OLUŞAN İKİLEMELER</vt:lpstr>
      <vt:lpstr>BİRBİRİNE YAKIN ANLAMLI KELİMELERDEN OLUŞAN İKİLEMELER</vt:lpstr>
      <vt:lpstr>ZIT ANLAMLI KELİMELERDEN OLUŞAN İKİLEMELER</vt:lpstr>
      <vt:lpstr>29 ekİm</vt:lpstr>
      <vt:lpstr>29 EKİM</vt:lpstr>
      <vt:lpstr>Slayt 12</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2016-10-27T16:47:20Z</dcterms:created>
  <dcterms:modified xsi:type="dcterms:W3CDTF">2016-10-28T06:44:01Z</dcterms:modified>
  <cp:category>www.sorubak.com</cp:category>
</cp:coreProperties>
</file>