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5"/>
  </p:notesMasterIdLst>
  <p:sldIdLst>
    <p:sldId id="257" r:id="rId2"/>
    <p:sldId id="274" r:id="rId3"/>
    <p:sldId id="258" r:id="rId4"/>
    <p:sldId id="259" r:id="rId5"/>
    <p:sldId id="260" r:id="rId6"/>
    <p:sldId id="261" r:id="rId7"/>
    <p:sldId id="262" r:id="rId8"/>
    <p:sldId id="270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1" autoAdjust="0"/>
    <p:restoredTop sz="94624" autoAdjust="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E49AFC-B6D1-4F13-AA6A-AC37CA0CEF03}" type="datetimeFigureOut">
              <a:rPr lang="tr-TR" smtClean="0"/>
              <a:pPr/>
              <a:t>27.04.2017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F73271-8682-4D4B-A0E7-2D28832B98B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1131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13 Başlık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2" name="21 Alt Başlık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20" name="1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10" name="9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Oval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0" name="9 Dikdörtgen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Oval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Dikdörtgen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6" name="5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9" name="8 Akış Çizelgesi: İşlem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9 Akış Çizelgesi: İşlem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Pasta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Oval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Halka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11 Dikdörtgen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9F75050-0E15-4C5B-92B0-66D068882F1F}" type="datetimeFigureOut">
              <a:rPr lang="tr-TR" smtClean="0"/>
              <a:pPr/>
              <a:t>27.04.2017</a:t>
            </a:fld>
            <a:endParaRPr lang="tr-TR" dirty="0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r-TR" dirty="0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5" name="14 Dikdörtgen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cut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D:\sadece%20buraya\buraya\burda\m&#252;zikler\mp3indirdur-Arslanbek-Sultanbekov-Dombira%20(1).mp3" TargetMode="External"/><Relationship Id="rId1" Type="http://schemas.openxmlformats.org/officeDocument/2006/relationships/audio" Target="../media/audio7.wav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hyperlink" Target="http://www.sorubak.com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71472" y="214290"/>
            <a:ext cx="8229600" cy="5532128"/>
          </a:xfrm>
        </p:spPr>
        <p:txBody>
          <a:bodyPr/>
          <a:lstStyle/>
          <a:p>
            <a:pPr algn="ctr">
              <a:buNone/>
            </a:pPr>
            <a:endParaRPr lang="tr-TR" sz="4000" dirty="0" smtClean="0">
              <a:latin typeface="Arial Black" pitchFamily="34" charset="0"/>
            </a:endParaRPr>
          </a:p>
          <a:p>
            <a:pPr algn="ctr">
              <a:buNone/>
            </a:pPr>
            <a:endParaRPr lang="tr-TR" sz="4000" dirty="0" smtClean="0">
              <a:latin typeface="Arial Black" pitchFamily="34" charset="0"/>
            </a:endParaRP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</a:t>
            </a:r>
            <a:endParaRPr lang="tr-TR" dirty="0"/>
          </a:p>
        </p:txBody>
      </p:sp>
    </p:spTree>
  </p:cSld>
  <p:clrMapOvr>
    <a:masterClrMapping/>
  </p:clrMapOvr>
  <p:transition advTm="2101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4389120"/>
          </a:xfrm>
          <a:ln>
            <a:solidFill>
              <a:schemeClr val="accent1"/>
            </a:solidFill>
          </a:ln>
        </p:spPr>
        <p:txBody>
          <a:bodyPr/>
          <a:lstStyle/>
          <a:p>
            <a:endParaRPr lang="tr-TR" dirty="0" smtClean="0"/>
          </a:p>
          <a:p>
            <a:pPr>
              <a:buNone/>
            </a:pPr>
            <a:r>
              <a:rPr lang="tr-TR" dirty="0" smtClean="0"/>
              <a:t>     Y</a:t>
            </a:r>
            <a:r>
              <a:rPr lang="tr-TR" sz="2400" dirty="0" smtClean="0"/>
              <a:t>unus Emre  halk için halk diliyle yazmıştır.Bu nedenle de  halk tarafından sevilmiştir.Şiirleri tasavvuf ile ilgilidir.Aruz ölçüsüyle de  şiirler yazmış olmasına rağmen en önemli şiirleri hece ile yazılanlarıdır.Yunus Emre’nin RİSALET’ÜN-NUSHİYYE ve DİVAN adlı iki eseri vardır.</a:t>
            </a:r>
            <a:endParaRPr lang="tr-TR" dirty="0"/>
          </a:p>
        </p:txBody>
      </p:sp>
      <p:pic>
        <p:nvPicPr>
          <p:cNvPr id="17410" name="Picture 2" descr="yunus emre fotoğrafları indir düzgün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3714752"/>
            <a:ext cx="1524000" cy="1600200"/>
          </a:xfrm>
          <a:prstGeom prst="rect">
            <a:avLst/>
          </a:prstGeom>
          <a:noFill/>
        </p:spPr>
      </p:pic>
      <p:pic>
        <p:nvPicPr>
          <p:cNvPr id="7" name="~PP1786.WAV">
            <a:hlinkClick r:id="" action="ppaction://media"/>
          </p:cNvPr>
          <p:cNvPicPr>
            <a:picLocks noRot="1" noChangeAspect="1"/>
          </p:cNvPicPr>
          <p:nvPr>
            <a:wavAudioFile r:embed="rId1" name="~PP178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5">
    <p:cut/>
  </p:transition>
  <p:timing>
    <p:tnLst>
      <p:par>
        <p:cTn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ESERLERİ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AŞKIN  ALDI  BENDEN  BENİ</a:t>
            </a:r>
          </a:p>
          <a:p>
            <a:pPr>
              <a:buNone/>
            </a:pPr>
            <a:r>
              <a:rPr lang="tr-TR" dirty="0" smtClean="0"/>
              <a:t>BİR  KEZ  GÖNÜL  YIKTINSA </a:t>
            </a:r>
          </a:p>
          <a:p>
            <a:pPr>
              <a:buNone/>
            </a:pPr>
            <a:r>
              <a:rPr lang="tr-TR" dirty="0" smtClean="0"/>
              <a:t>ACEP  BU  BENİM  HALİM</a:t>
            </a:r>
          </a:p>
          <a:p>
            <a:pPr>
              <a:buNone/>
            </a:pPr>
            <a:r>
              <a:rPr lang="tr-TR" dirty="0" smtClean="0"/>
              <a:t>BİZ  KİMSEYE KİN  TUTMAYIZ </a:t>
            </a:r>
          </a:p>
          <a:p>
            <a:pPr>
              <a:buNone/>
            </a:pPr>
            <a:r>
              <a:rPr lang="tr-TR" dirty="0" smtClean="0"/>
              <a:t>BİZE  DİDAR  GEREK  DÜNYA  GEREKMEZ </a:t>
            </a:r>
          </a:p>
          <a:p>
            <a:pPr>
              <a:buNone/>
            </a:pPr>
            <a:r>
              <a:rPr lang="tr-TR" dirty="0" smtClean="0"/>
              <a:t>ÇIKTIM  ERİK  ERİK  DALINA</a:t>
            </a:r>
          </a:p>
          <a:p>
            <a:pPr>
              <a:buNone/>
            </a:pPr>
            <a:r>
              <a:rPr lang="tr-TR" dirty="0" smtClean="0"/>
              <a:t>DERVİŞLİK  DEDİKLERİ</a:t>
            </a:r>
          </a:p>
          <a:p>
            <a:pPr>
              <a:buNone/>
            </a:pPr>
            <a:r>
              <a:rPr lang="tr-TR" dirty="0" smtClean="0"/>
              <a:t>DOLAP  NİÇİN  İNİLERSİN </a:t>
            </a:r>
          </a:p>
          <a:p>
            <a:pPr>
              <a:buNone/>
            </a:pPr>
            <a:r>
              <a:rPr lang="tr-TR" dirty="0" smtClean="0"/>
              <a:t>ELHAMDÜLİLLAH</a:t>
            </a:r>
          </a:p>
          <a:p>
            <a:pPr>
              <a:buNone/>
            </a:pPr>
            <a:r>
              <a:rPr lang="tr-TR" dirty="0" smtClean="0"/>
              <a:t>VE  BİRÇOK</a:t>
            </a:r>
          </a:p>
          <a:p>
            <a:pPr>
              <a:buNone/>
            </a:pPr>
            <a:endParaRPr lang="tr-TR" dirty="0"/>
          </a:p>
        </p:txBody>
      </p:sp>
      <p:pic>
        <p:nvPicPr>
          <p:cNvPr id="5" name="~PP2505.WAV">
            <a:hlinkClick r:id="" action="ppaction://media"/>
          </p:cNvPr>
          <p:cNvPicPr>
            <a:picLocks noRot="1" noChangeAspect="1"/>
          </p:cNvPicPr>
          <p:nvPr>
            <a:wavAudioFile r:embed="rId1" name="~PP250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9">
    <p:wedge/>
  </p:transition>
  <p:timing>
    <p:tnLst>
      <p:par>
        <p:cTn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Halk Ozanlarımız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tr-TR" dirty="0" smtClean="0"/>
              <a:t>Davut </a:t>
            </a:r>
            <a:r>
              <a:rPr lang="tr-TR" dirty="0" err="1" smtClean="0"/>
              <a:t>Sulari</a:t>
            </a:r>
            <a:r>
              <a:rPr lang="tr-TR" dirty="0" smtClean="0"/>
              <a:t>                            </a:t>
            </a:r>
          </a:p>
          <a:p>
            <a:r>
              <a:rPr lang="tr-TR" dirty="0" smtClean="0"/>
              <a:t>Şeref Taşlıova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Murat Çobanoğlu                             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Aşık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Mahzuni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Şerif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Neşet 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Ertaş</a:t>
            </a: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Binali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Metin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Konyalı Aşık Mehmet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Baba Salim 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Karacaoğlan</a:t>
            </a:r>
          </a:p>
          <a:p>
            <a:r>
              <a:rPr lang="tr-TR" dirty="0" err="1" smtClean="0">
                <a:latin typeface="Arial" pitchFamily="34" charset="0"/>
                <a:cs typeface="Arial" pitchFamily="34" charset="0"/>
              </a:rPr>
              <a:t>Eşrefoğlu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Piri Sultan Abdal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Dadaloğlu</a:t>
            </a:r>
          </a:p>
          <a:p>
            <a:r>
              <a:rPr lang="tr-TR" dirty="0" smtClean="0">
                <a:latin typeface="Arial" pitchFamily="34" charset="0"/>
                <a:cs typeface="Arial" pitchFamily="34" charset="0"/>
              </a:rPr>
              <a:t>Ve birçok..</a:t>
            </a:r>
          </a:p>
          <a:p>
            <a:endParaRPr lang="tr-TR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~PP346.WAV">
            <a:hlinkClick r:id="" action="ppaction://media"/>
          </p:cNvPr>
          <p:cNvPicPr>
            <a:picLocks noRot="1" noChangeAspect="1"/>
          </p:cNvPicPr>
          <p:nvPr>
            <a:wavAudioFile r:embed="rId1" name="~PP34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28">
    <p:wedge/>
    <p:sndAc>
      <p:stSnd>
        <p:snd r:embed="rId3" name="drumroll.wav"/>
      </p:stSnd>
    </p:sndAc>
  </p:transition>
  <p:timing>
    <p:tnLst>
      <p:par>
        <p:cTn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r-TR" dirty="0" smtClean="0"/>
              <a:t> HAZIRLAYAN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altLang="tr-TR" dirty="0" smtClean="0">
                <a:hlinkClick r:id="rId4"/>
              </a:rPr>
              <a:t>www.</a:t>
            </a:r>
            <a:r>
              <a:rPr lang="tr-TR" altLang="tr-TR" dirty="0" err="1" smtClean="0">
                <a:hlinkClick r:id="rId4"/>
              </a:rPr>
              <a:t>sorubak</a:t>
            </a:r>
            <a:r>
              <a:rPr lang="tr-TR" altLang="tr-TR" smtClean="0">
                <a:hlinkClick r:id="rId4"/>
              </a:rPr>
              <a:t>.com</a:t>
            </a:r>
            <a:r>
              <a:rPr lang="tr-TR" altLang="tr-TR" smtClean="0"/>
              <a:t> </a:t>
            </a:r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AHMET SELİM KAYA    2017</a:t>
            </a:r>
          </a:p>
        </p:txBody>
      </p:sp>
      <p:pic>
        <p:nvPicPr>
          <p:cNvPr id="5" name="~PP1440.WAV">
            <a:hlinkClick r:id="" action="ppaction://media"/>
          </p:cNvPr>
          <p:cNvPicPr>
            <a:picLocks noRot="1" noChangeAspect="1"/>
          </p:cNvPicPr>
          <p:nvPr>
            <a:wavAudioFile r:embed="rId1" name="~PP1440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6" name="mp3indirdur-Arslanbek-Sultanbekov-Dombira (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09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532128"/>
          </a:xfrm>
        </p:spPr>
        <p:txBody>
          <a:bodyPr/>
          <a:lstStyle/>
          <a:p>
            <a:pPr algn="ctr">
              <a:buNone/>
            </a:pPr>
            <a:endParaRPr lang="tr-TR" sz="4000" dirty="0" smtClean="0">
              <a:latin typeface="Arial Black" pitchFamily="34" charset="0"/>
            </a:endParaRPr>
          </a:p>
          <a:p>
            <a:pPr algn="ctr">
              <a:buNone/>
            </a:pPr>
            <a:endParaRPr lang="tr-TR" sz="4000" dirty="0" smtClean="0">
              <a:latin typeface="Arial Black" pitchFamily="34" charset="0"/>
            </a:endParaRPr>
          </a:p>
          <a:p>
            <a:pPr algn="ctr">
              <a:buNone/>
            </a:pPr>
            <a:r>
              <a:rPr lang="tr-TR" sz="40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Aşık Veysel Şatıroğlu</a:t>
            </a:r>
          </a:p>
          <a:p>
            <a:pPr algn="ctr">
              <a:buNone/>
            </a:pPr>
            <a:r>
              <a:rPr lang="tr-TR" sz="4000" dirty="0" smtClean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</a:rPr>
              <a:t>1894  , 1973</a:t>
            </a:r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r>
              <a:rPr lang="tr-TR" dirty="0" smtClean="0"/>
              <a:t>                                        </a:t>
            </a:r>
          </a:p>
          <a:p>
            <a:pPr>
              <a:buNone/>
            </a:pPr>
            <a:r>
              <a:rPr lang="tr-TR" dirty="0" smtClean="0"/>
              <a:t>                                                           </a:t>
            </a:r>
            <a:endParaRPr lang="tr-TR" dirty="0"/>
          </a:p>
        </p:txBody>
      </p:sp>
    </p:spTree>
  </p:cSld>
  <p:clrMapOvr>
    <a:masterClrMapping/>
  </p:clrMapOvr>
  <p:transition advTm="2101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71538" y="285728"/>
            <a:ext cx="7862150" cy="5962672"/>
          </a:xfrm>
        </p:spPr>
        <p:txBody>
          <a:bodyPr>
            <a:noAutofit/>
          </a:bodyPr>
          <a:lstStyle/>
          <a:p>
            <a:r>
              <a:rPr lang="tr-TR" dirty="0" smtClean="0">
                <a:latin typeface="Cambria" pitchFamily="18" charset="0"/>
              </a:rPr>
              <a:t>Türk halk ozanı,Avşar Boyunun </a:t>
            </a:r>
            <a:r>
              <a:rPr lang="tr-TR" dirty="0" err="1" smtClean="0">
                <a:latin typeface="Cambria" pitchFamily="18" charset="0"/>
              </a:rPr>
              <a:t>Şatırlı</a:t>
            </a:r>
            <a:r>
              <a:rPr lang="tr-TR" dirty="0" smtClean="0">
                <a:latin typeface="Cambria" pitchFamily="18" charset="0"/>
              </a:rPr>
              <a:t> Obasına mevcuttur.</a:t>
            </a:r>
          </a:p>
          <a:p>
            <a:r>
              <a:rPr lang="tr-TR" dirty="0" smtClean="0">
                <a:latin typeface="Cambria" pitchFamily="18" charset="0"/>
              </a:rPr>
              <a:t>Aşık Veysel Şatıroğlu,1894 yılında Sivas ‘ta Sarkışla köyünde dünyaya geldi.annesi Gülizar,babası(Karaca)lakaplı Ahmet adında bir çiftçiydi.Veysel ‘in iki kız kardeşi köyün hastalığına yakalanarak vefat etti.Ardından Veysel aynı hastalığa yakalanarak iki  </a:t>
            </a:r>
            <a:r>
              <a:rPr lang="tr-TR" dirty="0" err="1" smtClean="0">
                <a:latin typeface="Cambria" pitchFamily="18" charset="0"/>
              </a:rPr>
              <a:t>gözünüde</a:t>
            </a:r>
            <a:r>
              <a:rPr lang="tr-TR" dirty="0" smtClean="0">
                <a:latin typeface="Cambria" pitchFamily="18" charset="0"/>
              </a:rPr>
              <a:t>  kaybetti.</a:t>
            </a:r>
            <a:endParaRPr lang="tr-TR" dirty="0">
              <a:latin typeface="Cambria" pitchFamily="18" charset="0"/>
            </a:endParaRPr>
          </a:p>
        </p:txBody>
      </p:sp>
    </p:spTree>
  </p:cSld>
  <p:clrMapOvr>
    <a:masterClrMapping/>
  </p:clrMapOvr>
  <p:transition advTm="851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SAZI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000100" y="1447800"/>
            <a:ext cx="7933588" cy="4800600"/>
          </a:xfrm>
        </p:spPr>
        <p:txBody>
          <a:bodyPr/>
          <a:lstStyle/>
          <a:p>
            <a:pPr algn="just"/>
            <a:r>
              <a:rPr lang="tr-TR" dirty="0" smtClean="0">
                <a:latin typeface="Cambria" pitchFamily="18" charset="0"/>
              </a:rPr>
              <a:t>Babasının   Aşık  </a:t>
            </a:r>
            <a:r>
              <a:rPr lang="tr-TR" dirty="0" err="1" smtClean="0">
                <a:latin typeface="Cambria" pitchFamily="18" charset="0"/>
              </a:rPr>
              <a:t>Veyse’le</a:t>
            </a:r>
            <a:r>
              <a:rPr lang="tr-TR" dirty="0" smtClean="0">
                <a:latin typeface="Cambria" pitchFamily="18" charset="0"/>
              </a:rPr>
              <a:t> oyalanması için aldığı sazla başka halk ozanlarının söylediği türküleri çalarak başladı.</a:t>
            </a:r>
          </a:p>
          <a:p>
            <a:pPr algn="just"/>
            <a:r>
              <a:rPr lang="tr-TR" dirty="0" smtClean="0">
                <a:latin typeface="Cambria" pitchFamily="18" charset="0"/>
              </a:rPr>
              <a:t>1933 yılında tanıştığı Ahmet Kutsi </a:t>
            </a:r>
            <a:r>
              <a:rPr lang="tr-TR" dirty="0" err="1" smtClean="0">
                <a:latin typeface="Cambria" pitchFamily="18" charset="0"/>
              </a:rPr>
              <a:t>Tecer</a:t>
            </a:r>
            <a:r>
              <a:rPr lang="tr-TR" dirty="0" smtClean="0">
                <a:latin typeface="Cambria" pitchFamily="18" charset="0"/>
              </a:rPr>
              <a:t> </a:t>
            </a:r>
            <a:r>
              <a:rPr lang="tr-TR" dirty="0" err="1" smtClean="0">
                <a:latin typeface="Cambria" pitchFamily="18" charset="0"/>
              </a:rPr>
              <a:t>Veyse’le</a:t>
            </a:r>
            <a:r>
              <a:rPr lang="tr-TR" dirty="0" smtClean="0">
                <a:latin typeface="Cambria" pitchFamily="18" charset="0"/>
              </a:rPr>
              <a:t> verdiği teşviklerle kendi sözlerini yazıp,söylemeye başladı. </a:t>
            </a:r>
            <a:endParaRPr lang="tr-TR" dirty="0">
              <a:latin typeface="Cambria" pitchFamily="18" charset="0"/>
            </a:endParaRPr>
          </a:p>
        </p:txBody>
      </p:sp>
    </p:spTree>
  </p:cSld>
  <p:clrMapOvr>
    <a:masterClrMapping/>
  </p:clrMapOvr>
  <p:transition advTm="749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Aşık Veysel Şatıroğlu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>
                <a:latin typeface="Cambria" pitchFamily="18" charset="0"/>
              </a:rPr>
              <a:t>Aşık geleneğinin son büyük temsilcilerinden olan Aşık Veysel , bir dönem yurdu dolaşarak köy </a:t>
            </a:r>
            <a:r>
              <a:rPr lang="tr-TR" dirty="0" err="1" smtClean="0">
                <a:latin typeface="Cambria" pitchFamily="18" charset="0"/>
              </a:rPr>
              <a:t>entütilerinde</a:t>
            </a:r>
            <a:r>
              <a:rPr lang="tr-TR" dirty="0" smtClean="0">
                <a:latin typeface="Cambria" pitchFamily="18" charset="0"/>
              </a:rPr>
              <a:t> saz hocalığı yaptı.</a:t>
            </a:r>
          </a:p>
          <a:p>
            <a:r>
              <a:rPr lang="tr-TR" dirty="0" smtClean="0">
                <a:latin typeface="Cambria" pitchFamily="18" charset="0"/>
              </a:rPr>
              <a:t>1965 yılında özel kanunla maaş bağladı.</a:t>
            </a:r>
          </a:p>
          <a:p>
            <a:r>
              <a:rPr lang="tr-TR" dirty="0" smtClean="0">
                <a:latin typeface="Cambria" pitchFamily="18" charset="0"/>
              </a:rPr>
              <a:t>1970yılında </a:t>
            </a:r>
            <a:r>
              <a:rPr lang="tr-TR" b="1" i="1" dirty="0" smtClean="0">
                <a:latin typeface="Cambria" pitchFamily="18" charset="0"/>
              </a:rPr>
              <a:t>Hümeyra, Fikret </a:t>
            </a:r>
            <a:r>
              <a:rPr lang="tr-TR" b="1" i="1" dirty="0" err="1" smtClean="0">
                <a:latin typeface="Cambria" pitchFamily="18" charset="0"/>
              </a:rPr>
              <a:t>Kızılok</a:t>
            </a:r>
            <a:r>
              <a:rPr lang="tr-TR" b="1" i="1" dirty="0" smtClean="0">
                <a:latin typeface="Cambria" pitchFamily="18" charset="0"/>
              </a:rPr>
              <a:t>,Esin Avşar Aşık Veysel </a:t>
            </a:r>
            <a:r>
              <a:rPr lang="tr-TR" dirty="0" smtClean="0">
                <a:latin typeface="Cambria" pitchFamily="18" charset="0"/>
              </a:rPr>
              <a:t>çalışmalarını düzelterek tanıtmaya çalıştı. Ve her sene </a:t>
            </a:r>
            <a:r>
              <a:rPr lang="tr-TR" b="1" dirty="0" smtClean="0">
                <a:latin typeface="Cambria" pitchFamily="18" charset="0"/>
              </a:rPr>
              <a:t>Sarkışla </a:t>
            </a:r>
            <a:r>
              <a:rPr lang="tr-TR" dirty="0" smtClean="0">
                <a:latin typeface="Cambria" pitchFamily="18" charset="0"/>
              </a:rPr>
              <a:t>ilçesinde Aşık Veysel adına şenlikler yapılır.</a:t>
            </a:r>
            <a:endParaRPr lang="tr-TR" dirty="0">
              <a:latin typeface="Cambria" pitchFamily="18" charset="0"/>
            </a:endParaRPr>
          </a:p>
        </p:txBody>
      </p:sp>
    </p:spTree>
  </p:cSld>
  <p:clrMapOvr>
    <a:masterClrMapping/>
  </p:clrMapOvr>
  <p:transition advTm="749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r-TR" dirty="0" smtClean="0"/>
              <a:t>Eserleri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tr-TR" i="1" dirty="0" err="1" smtClean="0">
                <a:latin typeface="Cambria" pitchFamily="18" charset="0"/>
              </a:rPr>
              <a:t>Alatamam</a:t>
            </a:r>
            <a:r>
              <a:rPr lang="tr-TR" i="1" dirty="0" smtClean="0">
                <a:latin typeface="Cambria" pitchFamily="18" charset="0"/>
              </a:rPr>
              <a:t> derdimi</a:t>
            </a:r>
          </a:p>
          <a:p>
            <a:r>
              <a:rPr lang="tr-TR" i="1" dirty="0" smtClean="0">
                <a:latin typeface="Cambria" pitchFamily="18" charset="0"/>
              </a:rPr>
              <a:t>Beni Hor Görme</a:t>
            </a:r>
          </a:p>
          <a:p>
            <a:r>
              <a:rPr lang="tr-TR" i="1" dirty="0" smtClean="0">
                <a:latin typeface="Cambria" pitchFamily="18" charset="0"/>
              </a:rPr>
              <a:t>Dost Yolunda</a:t>
            </a:r>
          </a:p>
          <a:p>
            <a:r>
              <a:rPr lang="tr-TR" i="1" dirty="0" smtClean="0">
                <a:latin typeface="Cambria" pitchFamily="18" charset="0"/>
              </a:rPr>
              <a:t>Dostlar Beni Hatırlasın</a:t>
            </a:r>
          </a:p>
          <a:p>
            <a:r>
              <a:rPr lang="tr-TR" i="1" dirty="0" smtClean="0">
                <a:latin typeface="Cambria" pitchFamily="18" charset="0"/>
              </a:rPr>
              <a:t>Gel  Ey Aşık</a:t>
            </a:r>
          </a:p>
          <a:p>
            <a:r>
              <a:rPr lang="tr-TR" i="1" dirty="0" smtClean="0">
                <a:latin typeface="Cambria" pitchFamily="18" charset="0"/>
              </a:rPr>
              <a:t>Uzun İnce Bir Yoldayım</a:t>
            </a:r>
          </a:p>
          <a:p>
            <a:r>
              <a:rPr lang="tr-TR" i="1" dirty="0" smtClean="0">
                <a:latin typeface="Cambria" pitchFamily="18" charset="0"/>
              </a:rPr>
              <a:t>Güzelliğin On Para Etmez</a:t>
            </a:r>
          </a:p>
          <a:p>
            <a:r>
              <a:rPr lang="tr-TR" i="1" dirty="0" smtClean="0">
                <a:latin typeface="Cambria" pitchFamily="18" charset="0"/>
              </a:rPr>
              <a:t>Kahpe Felek</a:t>
            </a:r>
          </a:p>
          <a:p>
            <a:r>
              <a:rPr lang="tr-TR" i="1" dirty="0" smtClean="0">
                <a:latin typeface="Cambria" pitchFamily="18" charset="0"/>
              </a:rPr>
              <a:t>Kara Toprak</a:t>
            </a:r>
          </a:p>
          <a:p>
            <a:r>
              <a:rPr lang="tr-TR" i="1" dirty="0" smtClean="0">
                <a:latin typeface="Cambria" pitchFamily="18" charset="0"/>
              </a:rPr>
              <a:t>BENİM SADIK YARİM KARA TOPRAKTIR</a:t>
            </a:r>
          </a:p>
          <a:p>
            <a:r>
              <a:rPr lang="tr-TR" i="1" dirty="0" smtClean="0">
                <a:latin typeface="Cambria" pitchFamily="18" charset="0"/>
              </a:rPr>
              <a:t>ANAMA</a:t>
            </a:r>
          </a:p>
          <a:p>
            <a:endParaRPr lang="tr-TR" i="1" dirty="0" smtClean="0">
              <a:latin typeface="Cambria" pitchFamily="18" charset="0"/>
            </a:endParaRPr>
          </a:p>
          <a:p>
            <a:endParaRPr lang="tr-TR" i="1" dirty="0">
              <a:latin typeface="Cambria" pitchFamily="18" charset="0"/>
            </a:endParaRPr>
          </a:p>
        </p:txBody>
      </p:sp>
    </p:spTree>
  </p:cSld>
  <p:clrMapOvr>
    <a:masterClrMapping/>
  </p:clrMapOvr>
  <p:transition advTm="252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İşte Aşık Veysel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026" name="Picture 2" descr="C:\Users\şefik\Downloads\04704206a09c52e376f56fc68ee75491f7c056a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327275" y="1824037"/>
            <a:ext cx="5715000" cy="4048125"/>
          </a:xfrm>
          <a:prstGeom prst="rect">
            <a:avLst/>
          </a:prstGeom>
          <a:noFill/>
        </p:spPr>
      </p:pic>
    </p:spTree>
  </p:cSld>
  <p:clrMapOvr>
    <a:masterClrMapping/>
  </p:clrMapOvr>
  <p:transition advTm="343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Yunus Emre (13 ile 14. yüzyıl )</a:t>
            </a:r>
            <a:endParaRPr lang="tr-TR" dirty="0"/>
          </a:p>
        </p:txBody>
      </p:sp>
      <p:sp>
        <p:nvSpPr>
          <p:cNvPr id="4" name="4 İçerik Yer Tutucusu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buNone/>
            </a:pPr>
            <a:r>
              <a:rPr lang="tr-TR" dirty="0" smtClean="0">
                <a:latin typeface="+mj-lt"/>
              </a:rPr>
              <a:t> </a:t>
            </a:r>
            <a:r>
              <a:rPr lang="tr-TR" dirty="0" smtClean="0">
                <a:latin typeface="Cambria" pitchFamily="18" charset="0"/>
              </a:rPr>
              <a:t>Yunus EMRE hakkında bilgiler sınırlı düzeydedir.Nerde doğduğu bilinmiyor 12.  13. yüzyılın ortalarında </a:t>
            </a:r>
            <a:r>
              <a:rPr lang="tr-TR" dirty="0" err="1" smtClean="0">
                <a:latin typeface="Cambria" pitchFamily="18" charset="0"/>
              </a:rPr>
              <a:t>moğol</a:t>
            </a:r>
            <a:r>
              <a:rPr lang="tr-TR" dirty="0" smtClean="0">
                <a:latin typeface="Cambria" pitchFamily="18" charset="0"/>
              </a:rPr>
              <a:t> istilası ve Selçuklu Devletinin yıkılmaya başladığı dönemlerde yaşadığı tahmin ediliyor.</a:t>
            </a:r>
          </a:p>
          <a:p>
            <a:pPr>
              <a:buNone/>
            </a:pPr>
            <a:r>
              <a:rPr lang="tr-TR" dirty="0" smtClean="0">
                <a:latin typeface="Cambria" pitchFamily="18" charset="0"/>
              </a:rPr>
              <a:t>   Bu dönem Yunus üzerinde derin izler bıraktı . Babasının adı İsmail ..Yunus medresede okudu.</a:t>
            </a:r>
          </a:p>
          <a:p>
            <a:endParaRPr lang="tr-TR" dirty="0"/>
          </a:p>
        </p:txBody>
      </p:sp>
    </p:spTree>
  </p:cSld>
  <p:clrMapOvr>
    <a:masterClrMapping/>
  </p:clrMapOvr>
  <p:transition spd="med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latin typeface="Arial Narrow" pitchFamily="34" charset="0"/>
              </a:rPr>
              <a:t>    Arapça ve Farsça öğrendi.İran ve Yunan mitolojisiyle , tasavvuf tarihini inceledi.Hacı </a:t>
            </a:r>
            <a:r>
              <a:rPr lang="tr-TR" dirty="0" err="1" smtClean="0">
                <a:latin typeface="Arial Narrow" pitchFamily="34" charset="0"/>
              </a:rPr>
              <a:t>Bektaş</a:t>
            </a:r>
            <a:r>
              <a:rPr lang="tr-TR" dirty="0" smtClean="0">
                <a:latin typeface="Arial Narrow" pitchFamily="34" charset="0"/>
              </a:rPr>
              <a:t> yada Sinan atanın halifesi Taptuk Emre’nin dergahında hizmet etti.Taptuk Emre’nin düşüncelerini yaymak için Anadolu’ya dolaştı.</a:t>
            </a:r>
            <a:endParaRPr lang="tr-TR" dirty="0">
              <a:latin typeface="Arial Narrow" pitchFamily="34" charset="0"/>
            </a:endParaRPr>
          </a:p>
        </p:txBody>
      </p:sp>
      <p:pic>
        <p:nvPicPr>
          <p:cNvPr id="5" name="~PP1271.WAV">
            <a:hlinkClick r:id="" action="ppaction://media"/>
          </p:cNvPr>
          <p:cNvPicPr>
            <a:picLocks noRot="1" noChangeAspect="1"/>
          </p:cNvPicPr>
          <p:nvPr>
            <a:wavAudioFile r:embed="rId1" name="~PP127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2">
    <p:wedge/>
  </p:transition>
  <p:timing>
    <p:tnLst>
      <p:par>
        <p:cTn id="1" dur="indefinite" restart="never" nodeType="tmRoot">
          <p:childTnLst>
            <p:audio isNarration="1"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ndönümü">
  <a:themeElements>
    <a:clrScheme name="Gündönümü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Gündönümü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ündönümü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367</TotalTime>
  <Words>362</Words>
  <Application>Microsoft Office PowerPoint</Application>
  <PresentationFormat>Ekran Gösterisi (4:3)</PresentationFormat>
  <Paragraphs>73</Paragraphs>
  <Slides>13</Slides>
  <Notes>0</Notes>
  <HiddenSlides>0</HiddenSlides>
  <MMClips>6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Gündönümü</vt:lpstr>
      <vt:lpstr>Slayt 1</vt:lpstr>
      <vt:lpstr>Slayt 2</vt:lpstr>
      <vt:lpstr>Slayt 3</vt:lpstr>
      <vt:lpstr>SAZI</vt:lpstr>
      <vt:lpstr>Aşık Veysel Şatıroğlu</vt:lpstr>
      <vt:lpstr>Eserleri</vt:lpstr>
      <vt:lpstr>İşte Aşık Veysel </vt:lpstr>
      <vt:lpstr>Yunus Emre (13 ile 14. yüzyıl )</vt:lpstr>
      <vt:lpstr> </vt:lpstr>
      <vt:lpstr>  </vt:lpstr>
      <vt:lpstr>                   ESERLERİ</vt:lpstr>
      <vt:lpstr>                   Halk Ozanlarımız</vt:lpstr>
      <vt:lpstr>Slayt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Halk ozanlarımız</dc:title>
  <dc:creator>şefik</dc:creator>
  <cp:lastModifiedBy>ronican</cp:lastModifiedBy>
  <cp:revision>66</cp:revision>
  <dcterms:created xsi:type="dcterms:W3CDTF">2017-03-21T14:18:46Z</dcterms:created>
  <dcterms:modified xsi:type="dcterms:W3CDTF">2017-04-27T13:27:06Z</dcterms:modified>
</cp:coreProperties>
</file>