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30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Serbest Form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8" name="7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Serbest Form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Serbest Form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23.04.2017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-684584" y="1052736"/>
            <a:ext cx="9144000" cy="1470025"/>
          </a:xfrm>
        </p:spPr>
        <p:txBody>
          <a:bodyPr>
            <a:normAutofit/>
          </a:bodyPr>
          <a:lstStyle/>
          <a:p>
            <a:r>
              <a:rPr lang="tr-TR" sz="6000" dirty="0" smtClean="0"/>
              <a:t>GERÇEKLEŞEN DÜŞLER</a:t>
            </a:r>
            <a:endParaRPr lang="tr-TR" sz="6000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852936"/>
            <a:ext cx="6480048" cy="1752600"/>
          </a:xfrm>
        </p:spPr>
        <p:txBody>
          <a:bodyPr/>
          <a:lstStyle/>
          <a:p>
            <a:r>
              <a:rPr lang="tr-TR" dirty="0" smtClean="0"/>
              <a:t>HAZIRLAYAN:SALİH DEMİRKOL</a:t>
            </a:r>
          </a:p>
          <a:p>
            <a:r>
              <a:rPr lang="tr-TR" dirty="0" smtClean="0"/>
              <a:t>ÖĞRETMEN:ETHEM TUTAK</a:t>
            </a:r>
          </a:p>
          <a:p>
            <a:r>
              <a:rPr lang="tr-TR" dirty="0" smtClean="0"/>
              <a:t>OKUL:KEMAL ÖZALPER ORTAOKULU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28800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6000" dirty="0" smtClean="0"/>
              <a:t>İzlediğiniz için teşekkürler</a:t>
            </a:r>
          </a:p>
          <a:p>
            <a:pPr>
              <a:buNone/>
            </a:pPr>
            <a:endParaRPr lang="tr-TR" sz="6000" dirty="0"/>
          </a:p>
        </p:txBody>
      </p:sp>
      <p:sp>
        <p:nvSpPr>
          <p:cNvPr id="4" name="3 Gülen Yüz"/>
          <p:cNvSpPr/>
          <p:nvPr/>
        </p:nvSpPr>
        <p:spPr>
          <a:xfrm>
            <a:off x="2915816" y="2708920"/>
            <a:ext cx="3168352" cy="3168352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   Günlük yaşamımızda birçok araç gereç vardır.</a:t>
            </a:r>
          </a:p>
          <a:p>
            <a:pPr>
              <a:buNone/>
            </a:pPr>
            <a:r>
              <a:rPr lang="tr-TR" dirty="0" smtClean="0"/>
              <a:t>Bunlar, teknolojik gelişmeler ve buluşlarla hayatımızda girmiştir. Takvim, saat , televizyon telefon bunlardan bazılarıdır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İCAT:</a:t>
            </a:r>
            <a:r>
              <a:rPr lang="tr-TR" dirty="0" smtClean="0"/>
              <a:t>bilimsel çalışmalar sonunda ortaya çıkan teknolojik üründür.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MUCİT:</a:t>
            </a:r>
            <a:r>
              <a:rPr lang="tr-TR" dirty="0" smtClean="0"/>
              <a:t>yeni bir buluş ortaya koyan kişidir.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2060848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tr-TR" dirty="0"/>
              <a:t> </a:t>
            </a:r>
            <a:r>
              <a:rPr lang="tr-TR" dirty="0" smtClean="0"/>
              <a:t>    İnsanların buluş yapma nedeni ihtiyaçlar olması</a:t>
            </a:r>
          </a:p>
          <a:p>
            <a:pPr>
              <a:buNone/>
            </a:pPr>
            <a:r>
              <a:rPr lang="tr-TR" dirty="0"/>
              <a:t>i</a:t>
            </a:r>
            <a:r>
              <a:rPr lang="tr-TR" dirty="0" smtClean="0"/>
              <a:t>htiyaçların insanların arayışlara götürmesidir. İcatlar insanların hayatını değiştirir.buluşların olumlu ve olumsuz etkileri vardır.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BULUŞLARIN OLUMLU VE OLUMSUZ SONUÇLARI: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BULUŞLARIN YARARLARI: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EĞİTİM:</a:t>
            </a:r>
            <a:r>
              <a:rPr lang="tr-TR" dirty="0" smtClean="0"/>
              <a:t>bilgisayar , projeksiyon gibi aletlerle eğitimi kolaylaşmıştır.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SAĞLIK:</a:t>
            </a:r>
            <a:r>
              <a:rPr lang="tr-TR" dirty="0" smtClean="0"/>
              <a:t>MR,tomografi,röntgen cihazı sağlık alanını kolaylaştırmıştır.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İLETİŞİM:</a:t>
            </a:r>
            <a:r>
              <a:rPr lang="tr-TR" dirty="0" smtClean="0"/>
              <a:t>telefon,bilgisayar,internet sayesinde iletişim kolaylaşmıştır.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2204864"/>
            <a:ext cx="8712968" cy="5069160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Evrenin veya olayların bir bölümünü konu olarak seçen , deneye dayanan yöntemler ve var olanlardan yararlanılarak sonuç çıkarmaya çalışan düzenli bilgiye bilim denir. 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04664" y="1988840"/>
            <a:ext cx="8939336" cy="45651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 smtClean="0">
                <a:solidFill>
                  <a:srgbClr val="FF0000"/>
                </a:solidFill>
              </a:rPr>
              <a:t>BULUŞ YAPAN İNSANLARIN ORTAK ÖZELLİKLERİ:</a:t>
            </a:r>
          </a:p>
          <a:p>
            <a:pPr>
              <a:buNone/>
            </a:pPr>
            <a:r>
              <a:rPr lang="tr-TR" sz="2800" dirty="0" smtClean="0"/>
              <a:t>1-sorgulayıcı olma                2-araştırmacılık</a:t>
            </a:r>
          </a:p>
          <a:p>
            <a:pPr>
              <a:buNone/>
            </a:pPr>
            <a:r>
              <a:rPr lang="tr-TR" sz="2800" dirty="0" smtClean="0"/>
              <a:t>3-öz güven                           4-çalışkanlık</a:t>
            </a:r>
          </a:p>
          <a:p>
            <a:pPr>
              <a:buNone/>
            </a:pPr>
            <a:r>
              <a:rPr lang="tr-TR" sz="2800" dirty="0" smtClean="0"/>
              <a:t>5-gözlem yapma                  6-merak</a:t>
            </a:r>
          </a:p>
          <a:p>
            <a:pPr>
              <a:buNone/>
            </a:pPr>
            <a:r>
              <a:rPr lang="tr-TR" sz="2800" dirty="0" smtClean="0"/>
              <a:t>7-yaratıcı zeka                     8-tarafsız olma</a:t>
            </a:r>
          </a:p>
          <a:p>
            <a:pPr>
              <a:buNone/>
            </a:pPr>
            <a:r>
              <a:rPr lang="tr-TR" sz="2800" dirty="0" smtClean="0"/>
              <a:t>9-kararlı olma</a:t>
            </a:r>
          </a:p>
          <a:p>
            <a:pPr>
              <a:buNone/>
            </a:pPr>
            <a:endParaRPr lang="tr-TR" sz="2800" dirty="0" smtClean="0"/>
          </a:p>
          <a:p>
            <a:pPr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79512" y="2204864"/>
            <a:ext cx="8964488" cy="4925144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Belirli aralıklarla yayımlanan dergi,gazete gibi yazılı süreli  yayınlara yayın denmektedir. Bilimsel  konulardaki bilgililerimizi artırmak için süreli yayınları takip etmeliyiz . Çünkü bililerimizi artırmak için çok önemlidir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95536" y="1600200"/>
            <a:ext cx="8496944" cy="4525963"/>
          </a:xfrm>
        </p:spPr>
        <p:txBody>
          <a:bodyPr/>
          <a:lstStyle/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Atatürk,bilim ve teknolojinin gelişmesi 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İçin neler yapmıştır:</a:t>
            </a:r>
            <a:endParaRPr lang="tr-TR" dirty="0" smtClean="0"/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1-</a:t>
            </a:r>
            <a:r>
              <a:rPr lang="tr-TR" dirty="0" smtClean="0"/>
              <a:t>çağdaş eğitim kurumları açmıştır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2-</a:t>
            </a:r>
            <a:r>
              <a:rPr lang="tr-TR" dirty="0" smtClean="0"/>
              <a:t>ağır sanayisine önem vermiştir.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3-</a:t>
            </a:r>
            <a:r>
              <a:rPr lang="tr-TR" dirty="0" smtClean="0"/>
              <a:t>bilime ve bilim insanlarına önem vermiştir</a:t>
            </a:r>
          </a:p>
          <a:p>
            <a:pPr>
              <a:buNone/>
            </a:pPr>
            <a:r>
              <a:rPr lang="tr-TR" dirty="0" smtClean="0">
                <a:solidFill>
                  <a:srgbClr val="FF0000"/>
                </a:solidFill>
              </a:rPr>
              <a:t>4-</a:t>
            </a:r>
            <a:r>
              <a:rPr lang="tr-TR" dirty="0" smtClean="0"/>
              <a:t>yurt dışına öğrenciler göndermiştir </a:t>
            </a:r>
          </a:p>
          <a:p>
            <a:pPr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2132856"/>
            <a:ext cx="9144000" cy="4925144"/>
          </a:xfrm>
        </p:spPr>
        <p:txBody>
          <a:bodyPr/>
          <a:lstStyle/>
          <a:p>
            <a:pPr>
              <a:buNone/>
            </a:pPr>
            <a:r>
              <a:rPr lang="tr-TR" dirty="0" smtClean="0"/>
              <a:t>Bilimsel bir araştırma yaparken aşağıdaki yolu izleriz</a:t>
            </a:r>
          </a:p>
          <a:p>
            <a:pPr>
              <a:buNone/>
            </a:pPr>
            <a:r>
              <a:rPr lang="tr-TR" dirty="0" smtClean="0"/>
              <a:t>1-araştırmanın konusunu belirlemeliyiz</a:t>
            </a:r>
          </a:p>
          <a:p>
            <a:pPr>
              <a:buNone/>
            </a:pPr>
            <a:r>
              <a:rPr lang="tr-TR" dirty="0" smtClean="0"/>
              <a:t>2-konuyla ilgili kaynakları incelemeliyiz</a:t>
            </a:r>
          </a:p>
          <a:p>
            <a:pPr>
              <a:buNone/>
            </a:pPr>
            <a:r>
              <a:rPr lang="tr-TR" dirty="0" smtClean="0"/>
              <a:t>3-konuyla ilgili dergiler ve </a:t>
            </a:r>
            <a:r>
              <a:rPr lang="tr-TR" dirty="0" err="1" smtClean="0"/>
              <a:t>intrnetten</a:t>
            </a:r>
            <a:r>
              <a:rPr lang="tr-TR" dirty="0" smtClean="0"/>
              <a:t> araştırmalıyız</a:t>
            </a:r>
          </a:p>
          <a:p>
            <a:pPr>
              <a:buNone/>
            </a:pPr>
            <a:r>
              <a:rPr lang="tr-TR" dirty="0" smtClean="0"/>
              <a:t>4-raporun kaynakçasını belirlemeliyiz  </a:t>
            </a:r>
            <a:endParaRPr lang="tr-TR" dirty="0"/>
          </a:p>
        </p:txBody>
      </p:sp>
      <p:sp>
        <p:nvSpPr>
          <p:cNvPr id="4" name="3 Dörtlü Ok Belirtme Çizgisi"/>
          <p:cNvSpPr/>
          <p:nvPr/>
        </p:nvSpPr>
        <p:spPr>
          <a:xfrm>
            <a:off x="-5365104" y="2204864"/>
            <a:ext cx="3672408" cy="72008"/>
          </a:xfrm>
          <a:prstGeom prst="quad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knik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knik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knik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91</TotalTime>
  <Words>224</Words>
  <PresentationFormat>Ekran Gösterisi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Teknik</vt:lpstr>
      <vt:lpstr>GERÇEKLEŞEN DÜŞLER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2017-04-18T15:33:04Z</dcterms:created>
  <dcterms:modified xsi:type="dcterms:W3CDTF">2017-04-23T06:34:03Z</dcterms:modified>
  <cp:category>www.sorubak.com</cp:category>
</cp:coreProperties>
</file>