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62" r:id="rId3"/>
    <p:sldId id="258" r:id="rId4"/>
    <p:sldId id="256" r:id="rId5"/>
    <p:sldId id="263" r:id="rId6"/>
    <p:sldId id="257" r:id="rId7"/>
    <p:sldId id="259" r:id="rId8"/>
    <p:sldId id="260" r:id="rId9"/>
    <p:sldId id="264" r:id="rId10"/>
    <p:sldId id="261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6DFA0-EA28-4DFC-8733-F14E61D507C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CFA98-E219-4941-8C4B-4B7B1B18FF9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CFA98-E219-4941-8C4B-4B7B1B18FF9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CFA98-E219-4941-8C4B-4B7B1B18FF9C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CFA98-E219-4941-8C4B-4B7B1B18FF9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CFA98-E219-4941-8C4B-4B7B1B18FF9C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433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9361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83865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2875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5531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8035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473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15351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83451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5846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617938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48A03-2324-4CCB-9DE9-B674309DEA31}" type="datetimeFigureOut">
              <a:rPr lang="tr-TR" smtClean="0"/>
              <a:pPr/>
              <a:t>13.01.2017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10208-6DA3-44AA-B498-25866FB705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089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2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3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NASIL OYNANIR?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En az bir grup olmak üzere istediğiniz adette grup olabilirsiniz</a:t>
            </a:r>
          </a:p>
          <a:p>
            <a:r>
              <a:rPr lang="tr-TR" dirty="0" smtClean="0"/>
              <a:t>Bir grupta 5 kişi olmalıdır</a:t>
            </a:r>
          </a:p>
          <a:p>
            <a:r>
              <a:rPr lang="tr-TR" dirty="0" smtClean="0"/>
              <a:t>Herkes 30 saniye içinde soruları tamamlayıp süre bittiğinde cevapları havaya kaldırıp cevapları öğretmenlerine göstermeleri lazımdır</a:t>
            </a:r>
          </a:p>
          <a:p>
            <a:r>
              <a:rPr lang="tr-TR" dirty="0" smtClean="0"/>
              <a:t>Yanlış yapanlara ‘-’,doğru yapanlara ‘+’ konulur</a:t>
            </a:r>
          </a:p>
          <a:p>
            <a:r>
              <a:rPr lang="tr-TR" dirty="0" smtClean="0"/>
              <a:t>5 soru içinde en fazla artısı olan takım kazanır</a:t>
            </a:r>
          </a:p>
        </p:txBody>
      </p:sp>
    </p:spTree>
    <p:extLst>
      <p:ext uri="{BB962C8B-B14F-4D97-AF65-F5344CB8AC3E}">
        <p14:creationId xmlns="" xmlns:p14="http://schemas.microsoft.com/office/powerpoint/2010/main" val="364283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0893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Bu sorular EBA (Eğitim Bilişim Ağı)(eba.gov.tr)tarafından soruları alınıp cevapları verilerek size sunum olarak sunulmuştur</a:t>
            </a:r>
          </a:p>
          <a:p>
            <a:r>
              <a:rPr lang="tr-TR" dirty="0" smtClean="0"/>
              <a:t>Her sorunun bir cevabı vardır</a:t>
            </a:r>
          </a:p>
          <a:p>
            <a:r>
              <a:rPr lang="tr-TR" dirty="0" smtClean="0"/>
              <a:t>5 adet soru vardır</a:t>
            </a:r>
          </a:p>
          <a:p>
            <a:r>
              <a:rPr lang="tr-TR" dirty="0" smtClean="0"/>
              <a:t>Her soru için en fazla 40 saniyeniz vardır</a:t>
            </a:r>
          </a:p>
          <a:p>
            <a:r>
              <a:rPr lang="tr-TR" dirty="0" smtClean="0"/>
              <a:t>Matematik testi olduğu için yanınıza kağıt alabilirsiniz</a:t>
            </a:r>
          </a:p>
        </p:txBody>
      </p:sp>
    </p:spTree>
    <p:extLst>
      <p:ext uri="{BB962C8B-B14F-4D97-AF65-F5344CB8AC3E}">
        <p14:creationId xmlns="" xmlns:p14="http://schemas.microsoft.com/office/powerpoint/2010/main" val="390963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SORU - 1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(HERKES HAZIR MIIIIIIIIIII?)</a:t>
            </a:r>
            <a:endParaRPr lang="tr-TR" dirty="0"/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842904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74893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CEVABI GELİYOOOOOOOR…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12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7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es 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2710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SORU - 2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(HERKES HAZIR MIIIIIIIIIIIIII?)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294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685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CEVABI GELİYOOOOOOOOR…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461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117</Words>
  <PresentationFormat>Ekran Gösterisi (4:3)</PresentationFormat>
  <Paragraphs>22</Paragraphs>
  <Slides>10</Slides>
  <Notes>4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NASIL OYNANIR?</vt:lpstr>
      <vt:lpstr>SORULAR</vt:lpstr>
      <vt:lpstr>SORU - 1</vt:lpstr>
      <vt:lpstr>Slayt 4</vt:lpstr>
      <vt:lpstr>CEVABI GELİYOOOOOOOR…</vt:lpstr>
      <vt:lpstr>Slayt 6</vt:lpstr>
      <vt:lpstr>SORU - 2</vt:lpstr>
      <vt:lpstr>Slayt 8</vt:lpstr>
      <vt:lpstr>CEVABI GELİYOOOOOOOOR…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2017-01-12T19:06:15Z</dcterms:created>
  <dcterms:modified xsi:type="dcterms:W3CDTF">2017-01-13T12:26:29Z</dcterms:modified>
  <cp:category>www.sorubak.com</cp:category>
</cp:coreProperties>
</file>