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7" r:id="rId13"/>
    <p:sldId id="272" r:id="rId14"/>
    <p:sldId id="268" r:id="rId15"/>
    <p:sldId id="270" r:id="rId16"/>
    <p:sldId id="273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500" y="-4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71823-3613-49FC-B10C-05CB2C7D2DA7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4510E8-EF0F-4695-AE0C-2CE6D7D8D6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82645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510E8-EF0F-4695-AE0C-2CE6D7D8D64E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3816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9018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1010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8190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6288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5771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41631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1251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06265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8077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91104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3755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BA0B3-43BB-4933-B91D-6A39E29A5600}" type="datetimeFigureOut">
              <a:rPr lang="tr-TR" smtClean="0"/>
              <a:pPr/>
              <a:t>15.11.2016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4D405-1C32-4517-99FF-6AB99AE92C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623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407635" y="5387975"/>
            <a:ext cx="6736365" cy="1470025"/>
          </a:xfrm>
        </p:spPr>
        <p:txBody>
          <a:bodyPr/>
          <a:lstStyle/>
          <a:p>
            <a:r>
              <a:rPr lang="tr-TR" dirty="0" smtClean="0"/>
              <a:t>Fethiye Ölü Deniz- MUĞLA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 flipH="1">
            <a:off x="9612558" y="4941168"/>
            <a:ext cx="45719" cy="72008"/>
          </a:xfrm>
        </p:spPr>
        <p:txBody>
          <a:bodyPr>
            <a:normAutofit fontScale="25000" lnSpcReduction="20000"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6581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347864" y="0"/>
            <a:ext cx="5792688" cy="1143000"/>
          </a:xfrm>
        </p:spPr>
        <p:txBody>
          <a:bodyPr/>
          <a:lstStyle/>
          <a:p>
            <a:r>
              <a:rPr lang="tr-TR" dirty="0" smtClean="0"/>
              <a:t>Balıklı Göl – Şanlıurfa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6129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528" y="-171400"/>
            <a:ext cx="9577064" cy="7344816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635896" y="-19276"/>
            <a:ext cx="5486332" cy="1143000"/>
          </a:xfrm>
        </p:spPr>
        <p:txBody>
          <a:bodyPr/>
          <a:lstStyle/>
          <a:p>
            <a:r>
              <a:rPr lang="tr-TR" dirty="0" smtClean="0"/>
              <a:t>Sivas – Çifte Minare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194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788024" y="404664"/>
            <a:ext cx="657277" cy="5963478"/>
          </a:xfrm>
          <a:prstGeom prst="rect">
            <a:avLst/>
          </a:prstGeom>
        </p:spPr>
      </p:pic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Manyas Kuş Cenneti - Balıkesir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889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1143000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Safranbolu Evleri - Karabük</a:t>
            </a:r>
            <a:endParaRPr lang="tr-T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03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50" y="1100137"/>
            <a:ext cx="6667500" cy="4657725"/>
          </a:xfrm>
          <a:prstGeom prst="rect">
            <a:avLst/>
          </a:prstGeom>
        </p:spPr>
      </p:pic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03848" y="-609"/>
            <a:ext cx="593995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Sümela Manastırı - Trabzon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8955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061" y="0"/>
            <a:ext cx="5745832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Tralleis Antik Kenti- Aydın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9518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8257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627784" y="0"/>
            <a:ext cx="6516216" cy="1143000"/>
          </a:xfrm>
        </p:spPr>
        <p:txBody>
          <a:bodyPr/>
          <a:lstStyle/>
          <a:p>
            <a:r>
              <a:rPr lang="tr-TR" dirty="0" smtClean="0">
                <a:solidFill>
                  <a:schemeClr val="bg1">
                    <a:lumMod val="65000"/>
                  </a:schemeClr>
                </a:solidFill>
              </a:rPr>
              <a:t>Yeşil Türbe - Bursa</a:t>
            </a:r>
            <a:endParaRPr lang="tr-TR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08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55776" y="10277"/>
            <a:ext cx="6588900" cy="1143000"/>
          </a:xfrm>
        </p:spPr>
        <p:txBody>
          <a:bodyPr/>
          <a:lstStyle/>
          <a:p>
            <a:r>
              <a:rPr lang="tr-TR" dirty="0" smtClean="0"/>
              <a:t>Truva Atı - Çanakkale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5372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301008" y="0"/>
            <a:ext cx="5842992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İstanbul – Ayasofya Camii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8260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" y="0"/>
            <a:ext cx="9144000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868960" y="0"/>
            <a:ext cx="627504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Bergama Antik Kenti - İzmir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7846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041039"/>
            <a:ext cx="5184576" cy="5143500"/>
          </a:xfrm>
          <a:prstGeom prst="rect">
            <a:avLst/>
          </a:prstGeom>
        </p:spPr>
      </p:pic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635896" y="0"/>
            <a:ext cx="5508104" cy="1143000"/>
          </a:xfrm>
        </p:spPr>
        <p:txBody>
          <a:bodyPr/>
          <a:lstStyle/>
          <a:p>
            <a:r>
              <a:rPr lang="tr-TR" dirty="0" smtClean="0"/>
              <a:t>Pamukkale - Denizli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336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03848" y="0"/>
            <a:ext cx="5952592" cy="1143000"/>
          </a:xfrm>
        </p:spPr>
        <p:txBody>
          <a:bodyPr/>
          <a:lstStyle/>
          <a:p>
            <a:r>
              <a:rPr lang="tr-TR" dirty="0" smtClean="0"/>
              <a:t>Düden Şelalesi - Antalya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2694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707904" y="0"/>
            <a:ext cx="5436096" cy="1143000"/>
          </a:xfrm>
        </p:spPr>
        <p:txBody>
          <a:bodyPr>
            <a:normAutofit/>
          </a:bodyPr>
          <a:lstStyle/>
          <a:p>
            <a:r>
              <a:rPr lang="tr-TR" dirty="0" smtClean="0"/>
              <a:t>Peribacaları - Nevşehir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2262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91880" y="-609"/>
            <a:ext cx="5652120" cy="1143000"/>
          </a:xfrm>
        </p:spPr>
        <p:txBody>
          <a:bodyPr/>
          <a:lstStyle/>
          <a:p>
            <a:r>
              <a:rPr lang="tr-TR" dirty="0" smtClean="0"/>
              <a:t>Kız Kalesi - Mersin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7452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91880" y="10277"/>
            <a:ext cx="5637718" cy="1143000"/>
          </a:xfrm>
        </p:spPr>
        <p:txBody>
          <a:bodyPr/>
          <a:lstStyle/>
          <a:p>
            <a:r>
              <a:rPr lang="tr-TR" dirty="0" smtClean="0"/>
              <a:t>Kız Kulesi - İstanbul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0502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66</Words>
  <PresentationFormat>Ekran Gösterisi (4:3)</PresentationFormat>
  <Paragraphs>18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Fethiye Ölü Deniz- MUĞLA</vt:lpstr>
      <vt:lpstr>Truva Atı - Çanakkale</vt:lpstr>
      <vt:lpstr>İstanbul – Ayasofya Camii</vt:lpstr>
      <vt:lpstr>Bergama Antik Kenti - İzmir</vt:lpstr>
      <vt:lpstr>Pamukkale - Denizli</vt:lpstr>
      <vt:lpstr>Düden Şelalesi - Antalya</vt:lpstr>
      <vt:lpstr>Peribacaları - Nevşehir</vt:lpstr>
      <vt:lpstr>Kız Kalesi - Mersin</vt:lpstr>
      <vt:lpstr>Kız Kulesi - İstanbul</vt:lpstr>
      <vt:lpstr>Balıklı Göl – Şanlıurfa</vt:lpstr>
      <vt:lpstr>Sivas – Çifte Minare</vt:lpstr>
      <vt:lpstr>Manyas Kuş Cenneti - Balıkesir</vt:lpstr>
      <vt:lpstr>Safranbolu Evleri - Karabük</vt:lpstr>
      <vt:lpstr>Sümela Manastırı - Trabzon</vt:lpstr>
      <vt:lpstr>Tralleis Antik Kenti- Aydın</vt:lpstr>
      <vt:lpstr>Yeşil Türbe - Bursa</vt:lpstr>
    </vt:vector>
  </TitlesOfParts>
  <Company>SolidShare.Net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ronican</cp:lastModifiedBy>
  <cp:revision>15</cp:revision>
  <dcterms:created xsi:type="dcterms:W3CDTF">2016-10-28T22:35:33Z</dcterms:created>
  <dcterms:modified xsi:type="dcterms:W3CDTF">2016-11-15T10:03:47Z</dcterms:modified>
</cp:coreProperties>
</file>