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  <p:sldId id="262" r:id="rId9"/>
    <p:sldId id="282" r:id="rId10"/>
    <p:sldId id="264" r:id="rId11"/>
    <p:sldId id="266" r:id="rId12"/>
    <p:sldId id="265" r:id="rId13"/>
    <p:sldId id="275" r:id="rId14"/>
    <p:sldId id="281" r:id="rId15"/>
    <p:sldId id="283" r:id="rId16"/>
    <p:sldId id="268" r:id="rId17"/>
    <p:sldId id="277" r:id="rId18"/>
    <p:sldId id="280" r:id="rId19"/>
    <p:sldId id="278" r:id="rId20"/>
    <p:sldId id="276" r:id="rId21"/>
    <p:sldId id="269" r:id="rId22"/>
    <p:sldId id="284" r:id="rId23"/>
    <p:sldId id="274" r:id="rId24"/>
    <p:sldId id="285" r:id="rId25"/>
    <p:sldId id="271" r:id="rId26"/>
    <p:sldId id="287" r:id="rId27"/>
    <p:sldId id="286" r:id="rId28"/>
    <p:sldId id="270" r:id="rId29"/>
    <p:sldId id="291" r:id="rId30"/>
    <p:sldId id="272" r:id="rId31"/>
    <p:sldId id="273" r:id="rId32"/>
    <p:sldId id="293" r:id="rId33"/>
    <p:sldId id="279" r:id="rId34"/>
    <p:sldId id="288" r:id="rId35"/>
    <p:sldId id="290" r:id="rId36"/>
    <p:sldId id="289" r:id="rId37"/>
    <p:sldId id="267" r:id="rId38"/>
    <p:sldId id="292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A5D2"/>
    <a:srgbClr val="FFA7FF"/>
    <a:srgbClr val="CCFF99"/>
    <a:srgbClr val="FDD3D3"/>
    <a:srgbClr val="96DA9C"/>
    <a:srgbClr val="B9EDFF"/>
    <a:srgbClr val="C6F389"/>
    <a:srgbClr val="B7FFB7"/>
    <a:srgbClr val="FEE6E6"/>
    <a:srgbClr val="8516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721" autoAdjust="0"/>
    <p:restoredTop sz="94660"/>
  </p:normalViewPr>
  <p:slideViewPr>
    <p:cSldViewPr>
      <p:cViewPr>
        <p:scale>
          <a:sx n="50" d="100"/>
          <a:sy n="50" d="100"/>
        </p:scale>
        <p:origin x="-1932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0FEBC-212E-4D6A-98CB-BE87BE1BB5FA}" type="datetimeFigureOut">
              <a:rPr lang="tr-TR" smtClean="0"/>
              <a:t>21.10.2016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14E3E-D379-409B-A6C9-C0BC831DB03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14E3E-D379-409B-A6C9-C0BC831DB039}" type="slidenum">
              <a:rPr lang="tr-TR" smtClean="0"/>
              <a:t>41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&#252;ls&#252;m\Desktop\ALKI-%20SES-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960512"/>
          </a:xfrm>
        </p:spPr>
        <p:txBody>
          <a:bodyPr/>
          <a:lstStyle/>
          <a:p>
            <a:r>
              <a:rPr lang="tr-TR" dirty="0" smtClean="0"/>
              <a:t>(Çalışma Kartları)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5724128" y="623731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Hazırlayan: Gülsüm ESEN</a:t>
            </a:r>
            <a:endParaRPr lang="tr-TR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791580" y="260648"/>
            <a:ext cx="7560840" cy="20162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solidFill>
                  <a:schemeClr val="tx1"/>
                </a:solidFill>
                <a:latin typeface="Adobe Garamond Pro Bold" pitchFamily="18" charset="-94"/>
              </a:rPr>
              <a:t>Allah’ın Sıfatları</a:t>
            </a:r>
            <a:endParaRPr lang="tr-TR" sz="7200" dirty="0">
              <a:solidFill>
                <a:schemeClr val="tx1"/>
              </a:solidFill>
              <a:latin typeface="Adobe Garamond Pro Bold" pitchFamily="18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VAHDANİYET</a:t>
            </a:r>
            <a:endParaRPr lang="tr-TR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FF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HAYAT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MUHALEFETÜN LİL HAVADİS</a:t>
            </a:r>
            <a:endParaRPr lang="tr-TR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KIDEM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MUHALEFETÜN LİL HAVADİS</a:t>
            </a:r>
            <a:endParaRPr lang="tr-TR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KIYAM Bİ NEFSİHİ</a:t>
            </a:r>
            <a:endParaRPr lang="tr-TR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İLİM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KIYAM Bİ NEFSİHİ</a:t>
            </a:r>
            <a:endParaRPr lang="tr-TR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TEKVİN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FF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HAYAT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429000"/>
            <a:ext cx="2771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Bulut Belirtme Çizgisi"/>
          <p:cNvSpPr/>
          <p:nvPr/>
        </p:nvSpPr>
        <p:spPr>
          <a:xfrm>
            <a:off x="395536" y="3140968"/>
            <a:ext cx="5832648" cy="2520280"/>
          </a:xfrm>
          <a:prstGeom prst="cloudCallout">
            <a:avLst>
              <a:gd name="adj1" fmla="val 59103"/>
              <a:gd name="adj2" fmla="val 61949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itchFamily="66" charset="0"/>
              </a:rPr>
              <a:t>- 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Allah’ın sıfatlarını sayabilir misiniz?</a:t>
            </a:r>
            <a:endParaRPr lang="tr-TR" dirty="0" smtClean="0">
              <a:solidFill>
                <a:schemeClr val="tx1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İLİM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İRADE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İLİM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TEKVİN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İRADE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SEMİ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İRADE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SEMİ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BASAR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VÜCUD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fontAlgn="base"/>
            <a:endParaRPr lang="tr-TR" sz="2400" b="1" dirty="0" smtClean="0">
              <a:solidFill>
                <a:schemeClr val="accent2"/>
              </a:solidFill>
            </a:endParaRPr>
          </a:p>
          <a:p>
            <a:pPr marL="342900" indent="-342900" fontAlgn="base"/>
            <a:endParaRPr lang="tr-TR" sz="2400" b="1" dirty="0" smtClean="0">
              <a:solidFill>
                <a:schemeClr val="accent2"/>
              </a:solidFill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err="1" smtClean="0">
                <a:solidFill>
                  <a:schemeClr val="accent2"/>
                </a:solidFill>
              </a:rPr>
              <a:t>Vücud</a:t>
            </a:r>
            <a:r>
              <a:rPr lang="tr-TR" sz="2400" b="1" dirty="0" smtClean="0">
                <a:solidFill>
                  <a:schemeClr val="tx1"/>
                </a:solidFill>
              </a:rPr>
              <a:t>; </a:t>
            </a:r>
            <a:r>
              <a:rPr lang="tr-TR" sz="2400" b="1" dirty="0" err="1" smtClean="0">
                <a:solidFill>
                  <a:schemeClr val="tx1"/>
                </a:solidFill>
              </a:rPr>
              <a:t>Varolmak</a:t>
            </a:r>
            <a:r>
              <a:rPr lang="tr-TR" sz="2400" b="1" dirty="0" smtClean="0">
                <a:solidFill>
                  <a:schemeClr val="tx1"/>
                </a:solidFill>
              </a:rPr>
              <a:t>, Allah vardır ve yokluğu düşünülemez.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smtClean="0">
                <a:solidFill>
                  <a:schemeClr val="accent2"/>
                </a:solidFill>
              </a:rPr>
              <a:t>Kıdem</a:t>
            </a:r>
            <a:r>
              <a:rPr lang="tr-TR" sz="2400" b="1" dirty="0" smtClean="0">
                <a:solidFill>
                  <a:schemeClr val="tx1"/>
                </a:solidFill>
              </a:rPr>
              <a:t>; Allah"ın varlığının başlangıcı yoktur.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smtClean="0">
                <a:solidFill>
                  <a:schemeClr val="accent2"/>
                </a:solidFill>
              </a:rPr>
              <a:t> Beka</a:t>
            </a:r>
            <a:r>
              <a:rPr lang="tr-TR" sz="2400" b="1" dirty="0" smtClean="0">
                <a:solidFill>
                  <a:schemeClr val="tx1"/>
                </a:solidFill>
              </a:rPr>
              <a:t>; </a:t>
            </a:r>
            <a:r>
              <a:rPr lang="tr-TR" sz="2400" b="1" dirty="0" err="1" smtClean="0">
                <a:solidFill>
                  <a:schemeClr val="tx1"/>
                </a:solidFill>
              </a:rPr>
              <a:t>Ebediyyet</a:t>
            </a:r>
            <a:r>
              <a:rPr lang="tr-TR" sz="2400" b="1" dirty="0" smtClean="0">
                <a:solidFill>
                  <a:schemeClr val="tx1"/>
                </a:solidFill>
              </a:rPr>
              <a:t>, sonu bulunmamak.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smtClean="0">
                <a:solidFill>
                  <a:schemeClr val="accent2"/>
                </a:solidFill>
              </a:rPr>
              <a:t> </a:t>
            </a:r>
            <a:r>
              <a:rPr lang="tr-TR" sz="2400" b="1" dirty="0" err="1" smtClean="0">
                <a:solidFill>
                  <a:schemeClr val="accent2"/>
                </a:solidFill>
              </a:rPr>
              <a:t>Vahdaniyyet</a:t>
            </a:r>
            <a:r>
              <a:rPr lang="tr-TR" sz="2400" b="1" dirty="0" smtClean="0">
                <a:solidFill>
                  <a:schemeClr val="tx1"/>
                </a:solidFill>
              </a:rPr>
              <a:t>; Tek ve benzeri olmamak.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smtClean="0">
                <a:solidFill>
                  <a:schemeClr val="accent2"/>
                </a:solidFill>
              </a:rPr>
              <a:t> </a:t>
            </a:r>
            <a:r>
              <a:rPr lang="tr-TR" sz="2400" b="1" dirty="0" err="1" smtClean="0">
                <a:solidFill>
                  <a:schemeClr val="accent2"/>
                </a:solidFill>
              </a:rPr>
              <a:t>Muhalefetün</a:t>
            </a:r>
            <a:r>
              <a:rPr lang="tr-TR" sz="2400" b="1" dirty="0" smtClean="0">
                <a:solidFill>
                  <a:schemeClr val="accent2"/>
                </a:solidFill>
              </a:rPr>
              <a:t> </a:t>
            </a:r>
            <a:r>
              <a:rPr lang="tr-TR" sz="2400" b="1" dirty="0" err="1" smtClean="0">
                <a:solidFill>
                  <a:schemeClr val="accent2"/>
                </a:solidFill>
              </a:rPr>
              <a:t>Li'l</a:t>
            </a:r>
            <a:r>
              <a:rPr lang="tr-TR" sz="2400" b="1" dirty="0" smtClean="0">
                <a:solidFill>
                  <a:schemeClr val="accent2"/>
                </a:solidFill>
              </a:rPr>
              <a:t>-havadis</a:t>
            </a:r>
            <a:r>
              <a:rPr lang="tr-TR" sz="2400" b="1" dirty="0" smtClean="0">
                <a:solidFill>
                  <a:schemeClr val="tx1"/>
                </a:solidFill>
              </a:rPr>
              <a:t>; Sonradan yaratılanlara benzemez.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tr-TR" sz="2400" b="1" dirty="0" smtClean="0">
                <a:solidFill>
                  <a:schemeClr val="accent2"/>
                </a:solidFill>
              </a:rPr>
              <a:t> Kıyam </a:t>
            </a:r>
            <a:r>
              <a:rPr lang="tr-TR" sz="2400" b="1" dirty="0" err="1" smtClean="0">
                <a:solidFill>
                  <a:schemeClr val="accent2"/>
                </a:solidFill>
              </a:rPr>
              <a:t>Binefsihi</a:t>
            </a:r>
            <a:r>
              <a:rPr lang="tr-TR" sz="2400" b="1" dirty="0" smtClean="0">
                <a:solidFill>
                  <a:schemeClr val="tx1"/>
                </a:solidFill>
              </a:rPr>
              <a:t>; Allah hiçbir şeye muhtaç değildir. </a:t>
            </a:r>
            <a:r>
              <a:rPr lang="tr-TR" sz="2400" b="1" dirty="0" err="1" smtClean="0">
                <a:solidFill>
                  <a:schemeClr val="tx1"/>
                </a:solidFill>
              </a:rPr>
              <a:t>Herşey</a:t>
            </a:r>
            <a:r>
              <a:rPr lang="tr-TR" sz="2400" b="1" dirty="0" smtClean="0">
                <a:solidFill>
                  <a:schemeClr val="tx1"/>
                </a:solidFill>
              </a:rPr>
              <a:t> O'na muhtaçtır.</a:t>
            </a:r>
            <a:endParaRPr lang="tr-TR" b="1" dirty="0" smtClean="0">
              <a:solidFill>
                <a:schemeClr val="tx1"/>
              </a:solidFill>
            </a:endParaRPr>
          </a:p>
          <a:p>
            <a:pPr fontAlgn="base"/>
            <a:endParaRPr lang="tr-TR" dirty="0" smtClean="0">
              <a:solidFill>
                <a:schemeClr val="tx1"/>
              </a:solidFill>
            </a:endParaRPr>
          </a:p>
          <a:p>
            <a:pPr algn="ctr"/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2267744" y="620688"/>
            <a:ext cx="4392488" cy="100811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/>
            </a:r>
            <a:br>
              <a:rPr lang="tr-TR" sz="2800" b="1" dirty="0" smtClean="0">
                <a:solidFill>
                  <a:schemeClr val="tx1"/>
                </a:solidFill>
              </a:rPr>
            </a:br>
            <a:r>
              <a:rPr lang="tr-TR" sz="2800" b="1" dirty="0" smtClean="0">
                <a:solidFill>
                  <a:schemeClr val="tx1"/>
                </a:solidFill>
              </a:rPr>
              <a:t>Allah</a:t>
            </a:r>
            <a:r>
              <a:rPr lang="tr-TR" sz="2800" dirty="0" smtClean="0">
                <a:solidFill>
                  <a:schemeClr val="tx1"/>
                </a:solidFill>
              </a:rPr>
              <a:t>'</a:t>
            </a:r>
            <a:r>
              <a:rPr lang="tr-TR" sz="2800" b="1" dirty="0" smtClean="0">
                <a:solidFill>
                  <a:schemeClr val="tx1"/>
                </a:solidFill>
              </a:rPr>
              <a:t>ın Zat-i sıfatları</a:t>
            </a:r>
            <a:br>
              <a:rPr lang="tr-TR" sz="2800" b="1" dirty="0" smtClean="0">
                <a:solidFill>
                  <a:schemeClr val="tx1"/>
                </a:solidFill>
              </a:rPr>
            </a:br>
            <a:endParaRPr lang="tr-TR" sz="2800" dirty="0" smtClean="0">
              <a:solidFill>
                <a:schemeClr val="tx1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KUDRET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A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KELAM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TEKVİN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VAHDANİYET</a:t>
            </a:r>
            <a:endParaRPr lang="tr-TR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TEKVİN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A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KELAM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KUDRET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KIYAM Bİ NEFSİHİ</a:t>
            </a:r>
            <a:endParaRPr lang="tr-TR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İLİM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KIDEM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endParaRPr lang="tr-TR" sz="2000" b="1" dirty="0" smtClean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tr-TR" sz="2000" b="1" dirty="0" smtClean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tr-TR" sz="2000" b="1" dirty="0" smtClean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Hayat; </a:t>
            </a:r>
            <a:r>
              <a:rPr lang="tr-TR" sz="2000" b="1" dirty="0" smtClean="0">
                <a:solidFill>
                  <a:schemeClr val="tx1"/>
                </a:solidFill>
              </a:rPr>
              <a:t>Allah daima diridir.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İlim;</a:t>
            </a:r>
            <a:r>
              <a:rPr lang="tr-TR" sz="2000" b="1" dirty="0" smtClean="0">
                <a:solidFill>
                  <a:schemeClr val="tx1"/>
                </a:solidFill>
              </a:rPr>
              <a:t> Bilmek, Allah geçmiş ve geleceği, gizli, açık her şeyi bilir.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Sem'i</a:t>
            </a:r>
            <a:r>
              <a:rPr lang="tr-TR" sz="2000" b="1" dirty="0" smtClean="0">
                <a:solidFill>
                  <a:schemeClr val="tx1"/>
                </a:solidFill>
              </a:rPr>
              <a:t>; İşitmek, Allah her şeyi işitir.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 Basar</a:t>
            </a:r>
            <a:r>
              <a:rPr lang="tr-TR" sz="2000" b="1" dirty="0" smtClean="0">
                <a:solidFill>
                  <a:schemeClr val="tx1"/>
                </a:solidFill>
              </a:rPr>
              <a:t>; Görmek, Allah her şeyi görür.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İrade;</a:t>
            </a:r>
            <a:r>
              <a:rPr lang="tr-TR" sz="2000" b="1" dirty="0" smtClean="0">
                <a:solidFill>
                  <a:schemeClr val="tx1"/>
                </a:solidFill>
              </a:rPr>
              <a:t> Dilemek, Allah diler ve dilediğini yapar.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Kudret;</a:t>
            </a:r>
            <a:r>
              <a:rPr lang="tr-TR" sz="2000" b="1" dirty="0" smtClean="0">
                <a:solidFill>
                  <a:schemeClr val="tx1"/>
                </a:solidFill>
              </a:rPr>
              <a:t> Gücü yetmek, Allah sonsuz kudret sahibidir, her şeye gücü yeter.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Kelam;</a:t>
            </a:r>
            <a:r>
              <a:rPr lang="tr-TR" sz="2000" b="1" dirty="0" smtClean="0">
                <a:solidFill>
                  <a:schemeClr val="tx1"/>
                </a:solidFill>
              </a:rPr>
              <a:t> Söylemek, Allah söz sahibidir. Peygamberlerine duyurmuştur. </a:t>
            </a:r>
            <a:r>
              <a:rPr lang="tr-TR" sz="2000" b="1" dirty="0" err="1" smtClean="0">
                <a:solidFill>
                  <a:schemeClr val="tx1"/>
                </a:solidFill>
              </a:rPr>
              <a:t>Kur'an</a:t>
            </a:r>
            <a:r>
              <a:rPr lang="tr-TR" sz="2000" b="1" dirty="0" smtClean="0">
                <a:solidFill>
                  <a:schemeClr val="tx1"/>
                </a:solidFill>
              </a:rPr>
              <a:t>, Allah'ın sözüdür.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chemeClr val="accent2"/>
                </a:solidFill>
              </a:rPr>
              <a:t>Tekvin;</a:t>
            </a:r>
            <a:r>
              <a:rPr lang="tr-TR" sz="2000" b="1" dirty="0" smtClean="0">
                <a:solidFill>
                  <a:schemeClr val="tx1"/>
                </a:solidFill>
              </a:rPr>
              <a:t> Yaratmak, Allah yaratıcıdır. Kainattaki her şeyi yaratan O'dur</a:t>
            </a:r>
            <a:r>
              <a:rPr lang="tr-TR" sz="2000" dirty="0" smtClean="0">
                <a:solidFill>
                  <a:schemeClr val="tx1"/>
                </a:solidFill>
              </a:rPr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2267744" y="620688"/>
            <a:ext cx="4392488" cy="100811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/>
            </a:r>
            <a:br>
              <a:rPr lang="tr-TR" sz="2800" b="1" dirty="0" smtClean="0">
                <a:solidFill>
                  <a:schemeClr val="tx1"/>
                </a:solidFill>
              </a:rPr>
            </a:br>
            <a:r>
              <a:rPr lang="tr-TR" sz="2800" b="1" dirty="0" smtClean="0">
                <a:solidFill>
                  <a:schemeClr val="tx1"/>
                </a:solidFill>
              </a:rPr>
              <a:t>Allah</a:t>
            </a:r>
            <a:r>
              <a:rPr lang="tr-TR" sz="2800" dirty="0" smtClean="0">
                <a:solidFill>
                  <a:schemeClr val="tx1"/>
                </a:solidFill>
              </a:rPr>
              <a:t>'</a:t>
            </a:r>
            <a:r>
              <a:rPr lang="tr-TR" sz="2800" b="1" dirty="0" smtClean="0">
                <a:solidFill>
                  <a:schemeClr val="tx1"/>
                </a:solidFill>
              </a:rPr>
              <a:t>ın Sübut-i sıfatları </a:t>
            </a:r>
            <a:br>
              <a:rPr lang="tr-TR" sz="2800" b="1" dirty="0" smtClean="0">
                <a:solidFill>
                  <a:schemeClr val="tx1"/>
                </a:solidFill>
              </a:rPr>
            </a:br>
            <a:endParaRPr lang="tr-TR" sz="2800" dirty="0" smtClean="0">
              <a:solidFill>
                <a:schemeClr val="tx1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VAHDANİYET</a:t>
            </a:r>
            <a:endParaRPr lang="tr-TR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LKI- SES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ALKI- SES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436096" y="5589240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Resim" descr="335377f3ba512726cc4e67b8fdc7a3b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2644318"/>
            <a:ext cx="2706739" cy="4213682"/>
          </a:xfrm>
          <a:prstGeom prst="rect">
            <a:avLst/>
          </a:prstGeom>
        </p:spPr>
      </p:pic>
      <p:sp>
        <p:nvSpPr>
          <p:cNvPr id="11" name="10 Bulut Belirtme Çizgisi"/>
          <p:cNvSpPr/>
          <p:nvPr/>
        </p:nvSpPr>
        <p:spPr>
          <a:xfrm>
            <a:off x="395536" y="332656"/>
            <a:ext cx="5760640" cy="2232248"/>
          </a:xfrm>
          <a:prstGeom prst="cloudCallout">
            <a:avLst>
              <a:gd name="adj1" fmla="val 19242"/>
              <a:gd name="adj2" fmla="val 93288"/>
            </a:avLst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</a:rPr>
              <a:t>TEBRİKLER!!!!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F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200025"/>
            <a:ext cx="901065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stewi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40968"/>
            <a:ext cx="3528392" cy="3528392"/>
          </a:xfrm>
          <a:prstGeom prst="rect">
            <a:avLst/>
          </a:prstGeom>
        </p:spPr>
      </p:pic>
      <p:sp>
        <p:nvSpPr>
          <p:cNvPr id="8" name="7 Oval"/>
          <p:cNvSpPr/>
          <p:nvPr/>
        </p:nvSpPr>
        <p:spPr>
          <a:xfrm>
            <a:off x="6732240" y="3284984"/>
            <a:ext cx="1296144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6732240" y="342900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400" b="1" dirty="0" smtClean="0">
                <a:latin typeface="Comic Sans MS" pitchFamily="66" charset="0"/>
              </a:rPr>
              <a:t>haydi!!</a:t>
            </a:r>
            <a:endParaRPr lang="tr-TR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VÜCUD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BEKA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KIDEM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08720"/>
            <a:ext cx="7416824" cy="4968552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8516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BEKA</a:t>
            </a:r>
            <a:endParaRPr lang="tr-TR" sz="13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71</Words>
  <PresentationFormat>Ekran Gösterisi (4:3)</PresentationFormat>
  <Paragraphs>63</Paragraphs>
  <Slides>41</Slides>
  <Notes>1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2016-10-17T09:17:59Z</dcterms:created>
  <dcterms:modified xsi:type="dcterms:W3CDTF">2016-10-21T08:44:05Z</dcterms:modified>
  <cp:category>www.sorubak.com</cp:category>
</cp:coreProperties>
</file>