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rawing1.xml" ContentType="application/vnd.ms-office.drawingml.diagramDrawing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91" d="100"/>
          <a:sy n="91" d="100"/>
        </p:scale>
        <p:origin x="-12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DEDEAD5-F9EB-49CA-8C72-C8D5AB864920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E4266E3-86F4-4CF8-A773-B7F491C1862C}">
      <dgm:prSet phldrT="[Text]"/>
      <dgm:spPr/>
      <dgm:t>
        <a:bodyPr/>
        <a:lstStyle/>
        <a:p>
          <a:r>
            <a:rPr lang="tr-TR" dirty="0"/>
            <a:t>Oyun oynanılmaz</a:t>
          </a:r>
          <a:endParaRPr lang="en-US" dirty="0"/>
        </a:p>
      </dgm:t>
    </dgm:pt>
    <dgm:pt modelId="{C53EB5CC-3680-4A65-AA57-AAE7D13EAE11}" type="parTrans" cxnId="{0CB5DB28-279E-40F3-BF65-F9901871C07E}">
      <dgm:prSet/>
      <dgm:spPr/>
      <dgm:t>
        <a:bodyPr/>
        <a:lstStyle/>
        <a:p>
          <a:endParaRPr lang="en-US"/>
        </a:p>
      </dgm:t>
    </dgm:pt>
    <dgm:pt modelId="{6E001B75-3542-4E84-BC5F-AB81ED088628}" type="sibTrans" cxnId="{0CB5DB28-279E-40F3-BF65-F9901871C07E}">
      <dgm:prSet/>
      <dgm:spPr/>
      <dgm:t>
        <a:bodyPr/>
        <a:lstStyle/>
        <a:p>
          <a:r>
            <a:rPr lang="tr-TR" dirty="0"/>
            <a:t>Dersin ana özelliği Bilgisayarlar ve yazılımlardır.</a:t>
          </a:r>
          <a:endParaRPr lang="en-US" dirty="0"/>
        </a:p>
      </dgm:t>
    </dgm:pt>
    <dgm:pt modelId="{E6D6BE56-23D6-4D08-9DF7-25942439460C}">
      <dgm:prSet phldrT="[Text]"/>
      <dgm:spPr/>
      <dgm:t>
        <a:bodyPr/>
        <a:lstStyle/>
        <a:p>
          <a:r>
            <a:rPr lang="tr-TR" dirty="0"/>
            <a:t>B</a:t>
          </a:r>
          <a:endParaRPr lang="en-US" dirty="0"/>
        </a:p>
      </dgm:t>
    </dgm:pt>
    <dgm:pt modelId="{CD7BDBF8-615A-426B-A013-833FC42B4F5B}" type="parTrans" cxnId="{1F9FC4E5-7D75-4EFF-B0B9-723586451789}">
      <dgm:prSet/>
      <dgm:spPr/>
      <dgm:t>
        <a:bodyPr/>
        <a:lstStyle/>
        <a:p>
          <a:endParaRPr lang="en-US"/>
        </a:p>
      </dgm:t>
    </dgm:pt>
    <dgm:pt modelId="{3754306C-3916-46E9-9CBA-52E161BDF993}" type="sibTrans" cxnId="{1F9FC4E5-7D75-4EFF-B0B9-723586451789}">
      <dgm:prSet/>
      <dgm:spPr/>
      <dgm:t>
        <a:bodyPr/>
        <a:lstStyle/>
        <a:p>
          <a:endParaRPr lang="en-US"/>
        </a:p>
      </dgm:t>
    </dgm:pt>
    <dgm:pt modelId="{71C4C3C9-F293-4EB7-A0A1-74480F76D141}">
      <dgm:prSet phldrT="[Text]"/>
      <dgm:spPr/>
      <dgm:t>
        <a:bodyPr/>
        <a:lstStyle/>
        <a:p>
          <a:r>
            <a:rPr lang="tr-TR" dirty="0"/>
            <a:t>Koruma sistemleri nedir?</a:t>
          </a:r>
          <a:endParaRPr lang="en-US" dirty="0"/>
        </a:p>
      </dgm:t>
    </dgm:pt>
    <dgm:pt modelId="{158CF09C-D9CC-4F0B-96BD-AE6021560D4C}" type="parTrans" cxnId="{C4D716ED-00A4-4C0D-90D2-4899F2F3E1C7}">
      <dgm:prSet/>
      <dgm:spPr/>
      <dgm:t>
        <a:bodyPr/>
        <a:lstStyle/>
        <a:p>
          <a:endParaRPr lang="en-US"/>
        </a:p>
      </dgm:t>
    </dgm:pt>
    <dgm:pt modelId="{CBC9840A-C504-46A6-B9C6-05296DE736AC}" type="sibTrans" cxnId="{C4D716ED-00A4-4C0D-90D2-4899F2F3E1C7}">
      <dgm:prSet/>
      <dgm:spPr/>
      <dgm:t>
        <a:bodyPr/>
        <a:lstStyle/>
        <a:p>
          <a:r>
            <a:rPr lang="tr-TR" dirty="0"/>
            <a:t>Bt</a:t>
          </a:r>
          <a:endParaRPr lang="en-US" dirty="0"/>
        </a:p>
      </dgm:t>
    </dgm:pt>
    <dgm:pt modelId="{C80C501D-EB86-4F45-84DD-520BDB71155D}">
      <dgm:prSet phldrT="[Text]"/>
      <dgm:spPr/>
      <dgm:t>
        <a:bodyPr/>
        <a:lstStyle/>
        <a:p>
          <a:r>
            <a:rPr lang="tr-TR" dirty="0"/>
            <a:t>I </a:t>
          </a:r>
          <a:endParaRPr lang="en-US" dirty="0"/>
        </a:p>
      </dgm:t>
    </dgm:pt>
    <dgm:pt modelId="{60EAB41A-0393-4E78-A0D1-E7EEA73F0DB7}" type="parTrans" cxnId="{4DCB67FE-53D1-4C65-8B4D-DFC798A17111}">
      <dgm:prSet/>
      <dgm:spPr/>
      <dgm:t>
        <a:bodyPr/>
        <a:lstStyle/>
        <a:p>
          <a:endParaRPr lang="en-US"/>
        </a:p>
      </dgm:t>
    </dgm:pt>
    <dgm:pt modelId="{F3775F43-76BD-4C10-B235-2C2FBC75AB90}" type="sibTrans" cxnId="{4DCB67FE-53D1-4C65-8B4D-DFC798A17111}">
      <dgm:prSet/>
      <dgm:spPr/>
      <dgm:t>
        <a:bodyPr/>
        <a:lstStyle/>
        <a:p>
          <a:endParaRPr lang="en-US"/>
        </a:p>
      </dgm:t>
    </dgm:pt>
    <dgm:pt modelId="{04A7BE6B-E58E-4F0D-82C5-E9300603B6B6}">
      <dgm:prSet phldrT="[Text]"/>
      <dgm:spPr/>
      <dgm:t>
        <a:bodyPr/>
        <a:lstStyle/>
        <a:p>
          <a:r>
            <a:rPr lang="tr-TR" dirty="0"/>
            <a:t>BİT(BİLİŞİM TEKNOLOJİ VE YAZILIM)</a:t>
          </a:r>
          <a:endParaRPr lang="en-US" dirty="0"/>
        </a:p>
      </dgm:t>
    </dgm:pt>
    <dgm:pt modelId="{56A76EE5-73DE-4E13-800E-FE726B3F7167}" type="parTrans" cxnId="{17616E14-3ACB-4DE3-8B7E-C9DA05482E06}">
      <dgm:prSet/>
      <dgm:spPr/>
      <dgm:t>
        <a:bodyPr/>
        <a:lstStyle/>
        <a:p>
          <a:endParaRPr lang="en-US"/>
        </a:p>
      </dgm:t>
    </dgm:pt>
    <dgm:pt modelId="{FA823E08-35D2-4956-A095-97A063C4D121}" type="sibTrans" cxnId="{17616E14-3ACB-4DE3-8B7E-C9DA05482E06}">
      <dgm:prSet/>
      <dgm:spPr/>
      <dgm:t>
        <a:bodyPr/>
        <a:lstStyle/>
        <a:p>
          <a:r>
            <a:rPr lang="tr-TR" dirty="0"/>
            <a:t>KISALTMALARI</a:t>
          </a:r>
          <a:endParaRPr lang="en-US" dirty="0"/>
        </a:p>
      </dgm:t>
    </dgm:pt>
    <dgm:pt modelId="{F69ECBD9-2E80-4781-9C2C-66DBDD3D8E45}">
      <dgm:prSet/>
      <dgm:spPr/>
      <dgm:t>
        <a:bodyPr/>
        <a:lstStyle/>
        <a:p>
          <a:r>
            <a:rPr lang="tr-TR"/>
            <a:t>Bilgisayar ile ilgili bilgiler öğrenilir</a:t>
          </a:r>
          <a:endParaRPr lang="en-US" dirty="0"/>
        </a:p>
      </dgm:t>
    </dgm:pt>
    <dgm:pt modelId="{38E15F31-BE83-43E2-BFD6-4B17D172E8F5}" type="parTrans" cxnId="{7FFF2258-17F0-4610-8B7E-79FBAA69E3A4}">
      <dgm:prSet/>
      <dgm:spPr/>
      <dgm:t>
        <a:bodyPr/>
        <a:lstStyle/>
        <a:p>
          <a:endParaRPr lang="en-US"/>
        </a:p>
      </dgm:t>
    </dgm:pt>
    <dgm:pt modelId="{8A4B3967-4E91-48D4-B22B-E2083D7BAEA0}" type="sibTrans" cxnId="{7FFF2258-17F0-4610-8B7E-79FBAA69E3A4}">
      <dgm:prSet/>
      <dgm:spPr/>
      <dgm:t>
        <a:bodyPr/>
        <a:lstStyle/>
        <a:p>
          <a:r>
            <a:rPr lang="tr-TR" dirty="0"/>
            <a:t>Gerçek adı Bilişim teknolojileri ve yazılımdır</a:t>
          </a:r>
          <a:endParaRPr lang="en-US" dirty="0"/>
        </a:p>
      </dgm:t>
    </dgm:pt>
    <dgm:pt modelId="{19095E0D-814D-4171-96AB-FDD3502D42AF}" type="pres">
      <dgm:prSet presAssocID="{CDEDEAD5-F9EB-49CA-8C72-C8D5AB864920}" presName="Name0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tr-TR"/>
        </a:p>
      </dgm:t>
    </dgm:pt>
    <dgm:pt modelId="{CF5E842A-456E-4132-8342-8297E638F116}" type="pres">
      <dgm:prSet presAssocID="{1E4266E3-86F4-4CF8-A773-B7F491C1862C}" presName="composite" presStyleCnt="0"/>
      <dgm:spPr/>
    </dgm:pt>
    <dgm:pt modelId="{6876409E-7C4C-4B7E-8BF0-E7AA7B58446D}" type="pres">
      <dgm:prSet presAssocID="{1E4266E3-86F4-4CF8-A773-B7F491C1862C}" presName="Parent1" presStyleLbl="node1" presStyleIdx="0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A0D32B9-965E-4658-B40B-220C00A102F2}" type="pres">
      <dgm:prSet presAssocID="{1E4266E3-86F4-4CF8-A773-B7F491C1862C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89B6469-0993-4076-9AE7-1DB459756402}" type="pres">
      <dgm:prSet presAssocID="{1E4266E3-86F4-4CF8-A773-B7F491C1862C}" presName="BalanceSpacing" presStyleCnt="0"/>
      <dgm:spPr/>
    </dgm:pt>
    <dgm:pt modelId="{3BD1C7FA-00EF-45C9-B7F0-7A9DED07FE31}" type="pres">
      <dgm:prSet presAssocID="{1E4266E3-86F4-4CF8-A773-B7F491C1862C}" presName="BalanceSpacing1" presStyleCnt="0"/>
      <dgm:spPr/>
    </dgm:pt>
    <dgm:pt modelId="{573AD0F0-69ED-4212-BE48-C4E20580E4E7}" type="pres">
      <dgm:prSet presAssocID="{6E001B75-3542-4E84-BC5F-AB81ED088628}" presName="Accent1Text" presStyleLbl="node1" presStyleIdx="1" presStyleCnt="8"/>
      <dgm:spPr/>
      <dgm:t>
        <a:bodyPr/>
        <a:lstStyle/>
        <a:p>
          <a:endParaRPr lang="tr-TR"/>
        </a:p>
      </dgm:t>
    </dgm:pt>
    <dgm:pt modelId="{24F9CAB6-E6B7-4FEC-8A31-35D09F0007D3}" type="pres">
      <dgm:prSet presAssocID="{6E001B75-3542-4E84-BC5F-AB81ED088628}" presName="spaceBetweenRectangles" presStyleCnt="0"/>
      <dgm:spPr/>
    </dgm:pt>
    <dgm:pt modelId="{94F21093-FD36-4223-AD00-2C7234D56776}" type="pres">
      <dgm:prSet presAssocID="{F69ECBD9-2E80-4781-9C2C-66DBDD3D8E45}" presName="composite" presStyleCnt="0"/>
      <dgm:spPr/>
    </dgm:pt>
    <dgm:pt modelId="{B3D63128-D7CF-46F4-91CE-BBF53298A80A}" type="pres">
      <dgm:prSet presAssocID="{F69ECBD9-2E80-4781-9C2C-66DBDD3D8E45}" presName="Parent1" presStyleLbl="node1" presStyleIdx="2" presStyleCnt="8" custScaleX="134670" custLinFactNeighborY="122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FB4CBD7D-CB07-4A37-8621-173BE17C9D93}" type="pres">
      <dgm:prSet presAssocID="{F69ECBD9-2E80-4781-9C2C-66DBDD3D8E45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92D8A75A-9311-4E94-B226-D8402E8297E7}" type="pres">
      <dgm:prSet presAssocID="{F69ECBD9-2E80-4781-9C2C-66DBDD3D8E45}" presName="BalanceSpacing" presStyleCnt="0"/>
      <dgm:spPr/>
    </dgm:pt>
    <dgm:pt modelId="{12559A98-EE77-4004-AFB5-C4684AD18FFC}" type="pres">
      <dgm:prSet presAssocID="{F69ECBD9-2E80-4781-9C2C-66DBDD3D8E45}" presName="BalanceSpacing1" presStyleCnt="0"/>
      <dgm:spPr/>
    </dgm:pt>
    <dgm:pt modelId="{81E9778F-270B-490E-9114-1DF665408C30}" type="pres">
      <dgm:prSet presAssocID="{8A4B3967-4E91-48D4-B22B-E2083D7BAEA0}" presName="Accent1Text" presStyleLbl="node1" presStyleIdx="3" presStyleCnt="8"/>
      <dgm:spPr/>
      <dgm:t>
        <a:bodyPr/>
        <a:lstStyle/>
        <a:p>
          <a:endParaRPr lang="tr-TR"/>
        </a:p>
      </dgm:t>
    </dgm:pt>
    <dgm:pt modelId="{6685D215-5A19-4913-B26C-0D44A984E280}" type="pres">
      <dgm:prSet presAssocID="{8A4B3967-4E91-48D4-B22B-E2083D7BAEA0}" presName="spaceBetweenRectangles" presStyleCnt="0"/>
      <dgm:spPr/>
    </dgm:pt>
    <dgm:pt modelId="{CD01B7F0-2CB4-488B-93F9-1AB35CD3589D}" type="pres">
      <dgm:prSet presAssocID="{71C4C3C9-F293-4EB7-A0A1-74480F76D141}" presName="composite" presStyleCnt="0"/>
      <dgm:spPr/>
    </dgm:pt>
    <dgm:pt modelId="{DD56C84E-47E4-40C8-9E2A-D092255EEE87}" type="pres">
      <dgm:prSet presAssocID="{71C4C3C9-F293-4EB7-A0A1-74480F76D141}" presName="Parent1" presStyleLbl="node1" presStyleIdx="4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2DAA97BE-C30C-4851-986E-C5D46801D3FC}" type="pres">
      <dgm:prSet presAssocID="{71C4C3C9-F293-4EB7-A0A1-74480F76D141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CEDEE61E-6DAC-4725-801D-8F6DFCE14629}" type="pres">
      <dgm:prSet presAssocID="{71C4C3C9-F293-4EB7-A0A1-74480F76D141}" presName="BalanceSpacing" presStyleCnt="0"/>
      <dgm:spPr/>
    </dgm:pt>
    <dgm:pt modelId="{1CA65F4A-4C45-4790-A8F5-5E86266412F1}" type="pres">
      <dgm:prSet presAssocID="{71C4C3C9-F293-4EB7-A0A1-74480F76D141}" presName="BalanceSpacing1" presStyleCnt="0"/>
      <dgm:spPr/>
    </dgm:pt>
    <dgm:pt modelId="{C638FDA7-02C0-42CE-AB83-E0A0F039E09E}" type="pres">
      <dgm:prSet presAssocID="{CBC9840A-C504-46A6-B9C6-05296DE736AC}" presName="Accent1Text" presStyleLbl="node1" presStyleIdx="5" presStyleCnt="8" custLinFactNeighborX="30959" custLinFactNeighborY="16718"/>
      <dgm:spPr/>
      <dgm:t>
        <a:bodyPr/>
        <a:lstStyle/>
        <a:p>
          <a:endParaRPr lang="tr-TR"/>
        </a:p>
      </dgm:t>
    </dgm:pt>
    <dgm:pt modelId="{636C82B6-7B25-4C58-BB4E-63C8FE6E1475}" type="pres">
      <dgm:prSet presAssocID="{CBC9840A-C504-46A6-B9C6-05296DE736AC}" presName="spaceBetweenRectangles" presStyleCnt="0"/>
      <dgm:spPr/>
    </dgm:pt>
    <dgm:pt modelId="{E56F3619-A631-4FC6-A8EE-8FE9C4C58986}" type="pres">
      <dgm:prSet presAssocID="{04A7BE6B-E58E-4F0D-82C5-E9300603B6B6}" presName="composite" presStyleCnt="0"/>
      <dgm:spPr/>
    </dgm:pt>
    <dgm:pt modelId="{EDB2C4C9-29C5-4B6D-9BF5-18ECD62EC900}" type="pres">
      <dgm:prSet presAssocID="{04A7BE6B-E58E-4F0D-82C5-E9300603B6B6}" presName="Parent1" presStyleLbl="node1" presStyleIdx="6" presStyleCnt="8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D9E9D323-F7B7-48F8-B541-4AB5FCE30EED}" type="pres">
      <dgm:prSet presAssocID="{04A7BE6B-E58E-4F0D-82C5-E9300603B6B6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96BD1701-412D-4061-8FE8-B7FE32516703}" type="pres">
      <dgm:prSet presAssocID="{04A7BE6B-E58E-4F0D-82C5-E9300603B6B6}" presName="BalanceSpacing" presStyleCnt="0"/>
      <dgm:spPr/>
    </dgm:pt>
    <dgm:pt modelId="{8CB1D62F-D84D-4DF5-8ACA-5B821FD11B08}" type="pres">
      <dgm:prSet presAssocID="{04A7BE6B-E58E-4F0D-82C5-E9300603B6B6}" presName="BalanceSpacing1" presStyleCnt="0"/>
      <dgm:spPr/>
    </dgm:pt>
    <dgm:pt modelId="{D9F236C0-AB43-4355-BE31-3200BC9A6A81}" type="pres">
      <dgm:prSet presAssocID="{FA823E08-35D2-4956-A095-97A063C4D121}" presName="Accent1Text" presStyleLbl="node1" presStyleIdx="7" presStyleCnt="8"/>
      <dgm:spPr/>
      <dgm:t>
        <a:bodyPr/>
        <a:lstStyle/>
        <a:p>
          <a:endParaRPr lang="tr-TR"/>
        </a:p>
      </dgm:t>
    </dgm:pt>
  </dgm:ptLst>
  <dgm:cxnLst>
    <dgm:cxn modelId="{C4D716ED-00A4-4C0D-90D2-4899F2F3E1C7}" srcId="{CDEDEAD5-F9EB-49CA-8C72-C8D5AB864920}" destId="{71C4C3C9-F293-4EB7-A0A1-74480F76D141}" srcOrd="2" destOrd="0" parTransId="{158CF09C-D9CC-4F0B-96BD-AE6021560D4C}" sibTransId="{CBC9840A-C504-46A6-B9C6-05296DE736AC}"/>
    <dgm:cxn modelId="{1717C8AD-597D-4454-88D3-555AB389447D}" type="presOf" srcId="{6E001B75-3542-4E84-BC5F-AB81ED088628}" destId="{573AD0F0-69ED-4212-BE48-C4E20580E4E7}" srcOrd="0" destOrd="0" presId="urn:microsoft.com/office/officeart/2008/layout/AlternatingHexagons"/>
    <dgm:cxn modelId="{A5851E2E-10E0-410E-8270-242C67657C95}" type="presOf" srcId="{8A4B3967-4E91-48D4-B22B-E2083D7BAEA0}" destId="{81E9778F-270B-490E-9114-1DF665408C30}" srcOrd="0" destOrd="0" presId="urn:microsoft.com/office/officeart/2008/layout/AlternatingHexagons"/>
    <dgm:cxn modelId="{F1A5D2E3-15B8-4C41-AD4A-E6B24ADA3508}" type="presOf" srcId="{04A7BE6B-E58E-4F0D-82C5-E9300603B6B6}" destId="{EDB2C4C9-29C5-4B6D-9BF5-18ECD62EC900}" srcOrd="0" destOrd="0" presId="urn:microsoft.com/office/officeart/2008/layout/AlternatingHexagons"/>
    <dgm:cxn modelId="{1F9FC4E5-7D75-4EFF-B0B9-723586451789}" srcId="{1E4266E3-86F4-4CF8-A773-B7F491C1862C}" destId="{E6D6BE56-23D6-4D08-9DF7-25942439460C}" srcOrd="0" destOrd="0" parTransId="{CD7BDBF8-615A-426B-A013-833FC42B4F5B}" sibTransId="{3754306C-3916-46E9-9CBA-52E161BDF993}"/>
    <dgm:cxn modelId="{ECD08EB1-47C6-4487-8E57-26B5C817B5D2}" type="presOf" srcId="{F69ECBD9-2E80-4781-9C2C-66DBDD3D8E45}" destId="{B3D63128-D7CF-46F4-91CE-BBF53298A80A}" srcOrd="0" destOrd="0" presId="urn:microsoft.com/office/officeart/2008/layout/AlternatingHexagons"/>
    <dgm:cxn modelId="{4DCB67FE-53D1-4C65-8B4D-DFC798A17111}" srcId="{71C4C3C9-F293-4EB7-A0A1-74480F76D141}" destId="{C80C501D-EB86-4F45-84DD-520BDB71155D}" srcOrd="0" destOrd="0" parTransId="{60EAB41A-0393-4E78-A0D1-E7EEA73F0DB7}" sibTransId="{F3775F43-76BD-4C10-B235-2C2FBC75AB90}"/>
    <dgm:cxn modelId="{0CB5DB28-279E-40F3-BF65-F9901871C07E}" srcId="{CDEDEAD5-F9EB-49CA-8C72-C8D5AB864920}" destId="{1E4266E3-86F4-4CF8-A773-B7F491C1862C}" srcOrd="0" destOrd="0" parTransId="{C53EB5CC-3680-4A65-AA57-AAE7D13EAE11}" sibTransId="{6E001B75-3542-4E84-BC5F-AB81ED088628}"/>
    <dgm:cxn modelId="{FD80001F-DAE4-4248-AEE9-E4EA023C3462}" type="presOf" srcId="{CDEDEAD5-F9EB-49CA-8C72-C8D5AB864920}" destId="{19095E0D-814D-4171-96AB-FDD3502D42AF}" srcOrd="0" destOrd="0" presId="urn:microsoft.com/office/officeart/2008/layout/AlternatingHexagons"/>
    <dgm:cxn modelId="{035F9566-1F45-477F-A113-DEF92C30AFAF}" type="presOf" srcId="{E6D6BE56-23D6-4D08-9DF7-25942439460C}" destId="{2A0D32B9-965E-4658-B40B-220C00A102F2}" srcOrd="0" destOrd="0" presId="urn:microsoft.com/office/officeart/2008/layout/AlternatingHexagons"/>
    <dgm:cxn modelId="{BB9A83D5-2DBA-48EF-8BE4-267AFBED1CD3}" type="presOf" srcId="{CBC9840A-C504-46A6-B9C6-05296DE736AC}" destId="{C638FDA7-02C0-42CE-AB83-E0A0F039E09E}" srcOrd="0" destOrd="0" presId="urn:microsoft.com/office/officeart/2008/layout/AlternatingHexagons"/>
    <dgm:cxn modelId="{5E4FD86F-1E73-4619-90E9-2FD9E0B71FC7}" type="presOf" srcId="{FA823E08-35D2-4956-A095-97A063C4D121}" destId="{D9F236C0-AB43-4355-BE31-3200BC9A6A81}" srcOrd="0" destOrd="0" presId="urn:microsoft.com/office/officeart/2008/layout/AlternatingHexagons"/>
    <dgm:cxn modelId="{E80CF869-7174-44ED-B58F-3FB1ABD2A161}" type="presOf" srcId="{1E4266E3-86F4-4CF8-A773-B7F491C1862C}" destId="{6876409E-7C4C-4B7E-8BF0-E7AA7B58446D}" srcOrd="0" destOrd="0" presId="urn:microsoft.com/office/officeart/2008/layout/AlternatingHexagons"/>
    <dgm:cxn modelId="{17616E14-3ACB-4DE3-8B7E-C9DA05482E06}" srcId="{CDEDEAD5-F9EB-49CA-8C72-C8D5AB864920}" destId="{04A7BE6B-E58E-4F0D-82C5-E9300603B6B6}" srcOrd="3" destOrd="0" parTransId="{56A76EE5-73DE-4E13-800E-FE726B3F7167}" sibTransId="{FA823E08-35D2-4956-A095-97A063C4D121}"/>
    <dgm:cxn modelId="{F21E91C9-1A9F-4E25-B7DB-F36DE114D3C1}" type="presOf" srcId="{C80C501D-EB86-4F45-84DD-520BDB71155D}" destId="{2DAA97BE-C30C-4851-986E-C5D46801D3FC}" srcOrd="0" destOrd="0" presId="urn:microsoft.com/office/officeart/2008/layout/AlternatingHexagons"/>
    <dgm:cxn modelId="{FF8B1987-8834-447F-974C-33A7FB86AF93}" type="presOf" srcId="{71C4C3C9-F293-4EB7-A0A1-74480F76D141}" destId="{DD56C84E-47E4-40C8-9E2A-D092255EEE87}" srcOrd="0" destOrd="0" presId="urn:microsoft.com/office/officeart/2008/layout/AlternatingHexagons"/>
    <dgm:cxn modelId="{7FFF2258-17F0-4610-8B7E-79FBAA69E3A4}" srcId="{CDEDEAD5-F9EB-49CA-8C72-C8D5AB864920}" destId="{F69ECBD9-2E80-4781-9C2C-66DBDD3D8E45}" srcOrd="1" destOrd="0" parTransId="{38E15F31-BE83-43E2-BFD6-4B17D172E8F5}" sibTransId="{8A4B3967-4E91-48D4-B22B-E2083D7BAEA0}"/>
    <dgm:cxn modelId="{A4CA21E4-B852-4043-BEF4-CCD02B3CB3B9}" type="presParOf" srcId="{19095E0D-814D-4171-96AB-FDD3502D42AF}" destId="{CF5E842A-456E-4132-8342-8297E638F116}" srcOrd="0" destOrd="0" presId="urn:microsoft.com/office/officeart/2008/layout/AlternatingHexagons"/>
    <dgm:cxn modelId="{20702DDD-11F1-47C7-B04D-C59DDFC3CDE8}" type="presParOf" srcId="{CF5E842A-456E-4132-8342-8297E638F116}" destId="{6876409E-7C4C-4B7E-8BF0-E7AA7B58446D}" srcOrd="0" destOrd="0" presId="urn:microsoft.com/office/officeart/2008/layout/AlternatingHexagons"/>
    <dgm:cxn modelId="{6EFEE277-0002-4D3B-ACAA-7C04F9C74101}" type="presParOf" srcId="{CF5E842A-456E-4132-8342-8297E638F116}" destId="{2A0D32B9-965E-4658-B40B-220C00A102F2}" srcOrd="1" destOrd="0" presId="urn:microsoft.com/office/officeart/2008/layout/AlternatingHexagons"/>
    <dgm:cxn modelId="{D79648DE-C7D0-4CFC-982E-12836E285550}" type="presParOf" srcId="{CF5E842A-456E-4132-8342-8297E638F116}" destId="{689B6469-0993-4076-9AE7-1DB459756402}" srcOrd="2" destOrd="0" presId="urn:microsoft.com/office/officeart/2008/layout/AlternatingHexagons"/>
    <dgm:cxn modelId="{6FB9141E-9AEB-40C9-93B8-B2DD0A7C019B}" type="presParOf" srcId="{CF5E842A-456E-4132-8342-8297E638F116}" destId="{3BD1C7FA-00EF-45C9-B7F0-7A9DED07FE31}" srcOrd="3" destOrd="0" presId="urn:microsoft.com/office/officeart/2008/layout/AlternatingHexagons"/>
    <dgm:cxn modelId="{23F16977-B632-4823-B116-9EF4C06EFBBC}" type="presParOf" srcId="{CF5E842A-456E-4132-8342-8297E638F116}" destId="{573AD0F0-69ED-4212-BE48-C4E20580E4E7}" srcOrd="4" destOrd="0" presId="urn:microsoft.com/office/officeart/2008/layout/AlternatingHexagons"/>
    <dgm:cxn modelId="{708E2C6B-BC29-46BB-A21F-9BCB8F2F186E}" type="presParOf" srcId="{19095E0D-814D-4171-96AB-FDD3502D42AF}" destId="{24F9CAB6-E6B7-4FEC-8A31-35D09F0007D3}" srcOrd="1" destOrd="0" presId="urn:microsoft.com/office/officeart/2008/layout/AlternatingHexagons"/>
    <dgm:cxn modelId="{835462E5-1ECC-44A3-9156-81431DFE9DAA}" type="presParOf" srcId="{19095E0D-814D-4171-96AB-FDD3502D42AF}" destId="{94F21093-FD36-4223-AD00-2C7234D56776}" srcOrd="2" destOrd="0" presId="urn:microsoft.com/office/officeart/2008/layout/AlternatingHexagons"/>
    <dgm:cxn modelId="{26ECE59C-751F-4075-B139-03B4AE4AA2C4}" type="presParOf" srcId="{94F21093-FD36-4223-AD00-2C7234D56776}" destId="{B3D63128-D7CF-46F4-91CE-BBF53298A80A}" srcOrd="0" destOrd="0" presId="urn:microsoft.com/office/officeart/2008/layout/AlternatingHexagons"/>
    <dgm:cxn modelId="{2B0457DC-7253-407E-A90F-25C241D2F509}" type="presParOf" srcId="{94F21093-FD36-4223-AD00-2C7234D56776}" destId="{FB4CBD7D-CB07-4A37-8621-173BE17C9D93}" srcOrd="1" destOrd="0" presId="urn:microsoft.com/office/officeart/2008/layout/AlternatingHexagons"/>
    <dgm:cxn modelId="{1E44BA35-CD36-4EEE-9F17-D6197E8733D8}" type="presParOf" srcId="{94F21093-FD36-4223-AD00-2C7234D56776}" destId="{92D8A75A-9311-4E94-B226-D8402E8297E7}" srcOrd="2" destOrd="0" presId="urn:microsoft.com/office/officeart/2008/layout/AlternatingHexagons"/>
    <dgm:cxn modelId="{2B257A93-F171-4F64-84F3-D42F600E4C3D}" type="presParOf" srcId="{94F21093-FD36-4223-AD00-2C7234D56776}" destId="{12559A98-EE77-4004-AFB5-C4684AD18FFC}" srcOrd="3" destOrd="0" presId="urn:microsoft.com/office/officeart/2008/layout/AlternatingHexagons"/>
    <dgm:cxn modelId="{F5640870-528C-486F-892C-89BBC09BAA94}" type="presParOf" srcId="{94F21093-FD36-4223-AD00-2C7234D56776}" destId="{81E9778F-270B-490E-9114-1DF665408C30}" srcOrd="4" destOrd="0" presId="urn:microsoft.com/office/officeart/2008/layout/AlternatingHexagons"/>
    <dgm:cxn modelId="{2992F0ED-248C-451E-8617-421F6CF99A8C}" type="presParOf" srcId="{19095E0D-814D-4171-96AB-FDD3502D42AF}" destId="{6685D215-5A19-4913-B26C-0D44A984E280}" srcOrd="3" destOrd="0" presId="urn:microsoft.com/office/officeart/2008/layout/AlternatingHexagons"/>
    <dgm:cxn modelId="{0D9F05AB-4114-4F39-82E9-9B5AC56C3A6C}" type="presParOf" srcId="{19095E0D-814D-4171-96AB-FDD3502D42AF}" destId="{CD01B7F0-2CB4-488B-93F9-1AB35CD3589D}" srcOrd="4" destOrd="0" presId="urn:microsoft.com/office/officeart/2008/layout/AlternatingHexagons"/>
    <dgm:cxn modelId="{17758834-F7BF-4F14-A94E-E8CB1352F297}" type="presParOf" srcId="{CD01B7F0-2CB4-488B-93F9-1AB35CD3589D}" destId="{DD56C84E-47E4-40C8-9E2A-D092255EEE87}" srcOrd="0" destOrd="0" presId="urn:microsoft.com/office/officeart/2008/layout/AlternatingHexagons"/>
    <dgm:cxn modelId="{14F72B7B-FCA8-4C34-978C-9AC8E9B59192}" type="presParOf" srcId="{CD01B7F0-2CB4-488B-93F9-1AB35CD3589D}" destId="{2DAA97BE-C30C-4851-986E-C5D46801D3FC}" srcOrd="1" destOrd="0" presId="urn:microsoft.com/office/officeart/2008/layout/AlternatingHexagons"/>
    <dgm:cxn modelId="{8A9CD884-BA18-434E-9873-403D0B745031}" type="presParOf" srcId="{CD01B7F0-2CB4-488B-93F9-1AB35CD3589D}" destId="{CEDEE61E-6DAC-4725-801D-8F6DFCE14629}" srcOrd="2" destOrd="0" presId="urn:microsoft.com/office/officeart/2008/layout/AlternatingHexagons"/>
    <dgm:cxn modelId="{B6E28971-C8E3-4576-BED9-F40FA9359E63}" type="presParOf" srcId="{CD01B7F0-2CB4-488B-93F9-1AB35CD3589D}" destId="{1CA65F4A-4C45-4790-A8F5-5E86266412F1}" srcOrd="3" destOrd="0" presId="urn:microsoft.com/office/officeart/2008/layout/AlternatingHexagons"/>
    <dgm:cxn modelId="{339FF8D6-D263-4F25-9142-5A74082E999C}" type="presParOf" srcId="{CD01B7F0-2CB4-488B-93F9-1AB35CD3589D}" destId="{C638FDA7-02C0-42CE-AB83-E0A0F039E09E}" srcOrd="4" destOrd="0" presId="urn:microsoft.com/office/officeart/2008/layout/AlternatingHexagons"/>
    <dgm:cxn modelId="{0985E097-8533-4025-9CE6-1E7086BD666E}" type="presParOf" srcId="{19095E0D-814D-4171-96AB-FDD3502D42AF}" destId="{636C82B6-7B25-4C58-BB4E-63C8FE6E1475}" srcOrd="5" destOrd="0" presId="urn:microsoft.com/office/officeart/2008/layout/AlternatingHexagons"/>
    <dgm:cxn modelId="{44195555-57AD-4D15-84E4-1285E42DEFCB}" type="presParOf" srcId="{19095E0D-814D-4171-96AB-FDD3502D42AF}" destId="{E56F3619-A631-4FC6-A8EE-8FE9C4C58986}" srcOrd="6" destOrd="0" presId="urn:microsoft.com/office/officeart/2008/layout/AlternatingHexagons"/>
    <dgm:cxn modelId="{6D3E83BD-87F7-40A4-B152-BA97F586DF3C}" type="presParOf" srcId="{E56F3619-A631-4FC6-A8EE-8FE9C4C58986}" destId="{EDB2C4C9-29C5-4B6D-9BF5-18ECD62EC900}" srcOrd="0" destOrd="0" presId="urn:microsoft.com/office/officeart/2008/layout/AlternatingHexagons"/>
    <dgm:cxn modelId="{C45DD7CB-823B-43D4-970E-219BFED2C792}" type="presParOf" srcId="{E56F3619-A631-4FC6-A8EE-8FE9C4C58986}" destId="{D9E9D323-F7B7-48F8-B541-4AB5FCE30EED}" srcOrd="1" destOrd="0" presId="urn:microsoft.com/office/officeart/2008/layout/AlternatingHexagons"/>
    <dgm:cxn modelId="{6EAEE7AE-95CB-43D7-8F91-EFD25B0A36CD}" type="presParOf" srcId="{E56F3619-A631-4FC6-A8EE-8FE9C4C58986}" destId="{96BD1701-412D-4061-8FE8-B7FE32516703}" srcOrd="2" destOrd="0" presId="urn:microsoft.com/office/officeart/2008/layout/AlternatingHexagons"/>
    <dgm:cxn modelId="{DD185002-94E6-44FB-80B9-48EA2578B349}" type="presParOf" srcId="{E56F3619-A631-4FC6-A8EE-8FE9C4C58986}" destId="{8CB1D62F-D84D-4DF5-8ACA-5B821FD11B08}" srcOrd="3" destOrd="0" presId="urn:microsoft.com/office/officeart/2008/layout/AlternatingHexagons"/>
    <dgm:cxn modelId="{64F9823E-4454-474E-AF87-1A7A516F8FE9}" type="presParOf" srcId="{E56F3619-A631-4FC6-A8EE-8FE9C4C58986}" destId="{D9F236C0-AB43-4355-BE31-3200BC9A6A81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876409E-7C4C-4B7E-8BF0-E7AA7B58446D}">
      <dsp:nvSpPr>
        <dsp:cNvPr id="0" name=""/>
        <dsp:cNvSpPr/>
      </dsp:nvSpPr>
      <dsp:spPr>
        <a:xfrm rot="5400000">
          <a:off x="5742327" y="66709"/>
          <a:ext cx="997626" cy="86793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/>
            <a:t>Oyun oynanılmaz</a:t>
          </a:r>
          <a:endParaRPr lang="en-US" sz="800" kern="1200" dirty="0"/>
        </a:p>
      </dsp:txBody>
      <dsp:txXfrm rot="5400000">
        <a:off x="5742327" y="66709"/>
        <a:ext cx="997626" cy="867935"/>
      </dsp:txXfrm>
    </dsp:sp>
    <dsp:sp modelId="{2A0D32B9-965E-4658-B40B-220C00A102F2}">
      <dsp:nvSpPr>
        <dsp:cNvPr id="0" name=""/>
        <dsp:cNvSpPr/>
      </dsp:nvSpPr>
      <dsp:spPr>
        <a:xfrm>
          <a:off x="6701446" y="201389"/>
          <a:ext cx="1113351" cy="5985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/>
            <a:t>B</a:t>
          </a:r>
          <a:endParaRPr lang="en-US" sz="800" kern="1200" dirty="0"/>
        </a:p>
      </dsp:txBody>
      <dsp:txXfrm>
        <a:off x="6701446" y="201389"/>
        <a:ext cx="1113351" cy="598576"/>
      </dsp:txXfrm>
    </dsp:sp>
    <dsp:sp modelId="{573AD0F0-69ED-4212-BE48-C4E20580E4E7}">
      <dsp:nvSpPr>
        <dsp:cNvPr id="0" name=""/>
        <dsp:cNvSpPr/>
      </dsp:nvSpPr>
      <dsp:spPr>
        <a:xfrm rot="5400000">
          <a:off x="4804957" y="66709"/>
          <a:ext cx="997626" cy="86793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/>
            <a:t>Dersin ana özelliği Bilgisayarlar ve yazılımlardır.</a:t>
          </a:r>
          <a:endParaRPr lang="en-US" sz="800" kern="1200" dirty="0"/>
        </a:p>
      </dsp:txBody>
      <dsp:txXfrm rot="5400000">
        <a:off x="4804957" y="66709"/>
        <a:ext cx="997626" cy="867935"/>
      </dsp:txXfrm>
    </dsp:sp>
    <dsp:sp modelId="{B3D63128-D7CF-46F4-91CE-BBF53298A80A}">
      <dsp:nvSpPr>
        <dsp:cNvPr id="0" name=""/>
        <dsp:cNvSpPr/>
      </dsp:nvSpPr>
      <dsp:spPr>
        <a:xfrm rot="5400000">
          <a:off x="5271847" y="775229"/>
          <a:ext cx="997626" cy="116884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/>
            <a:t>Bilgisayar ile ilgili bilgiler öğrenilir</a:t>
          </a:r>
          <a:endParaRPr lang="en-US" sz="800" kern="1200" dirty="0"/>
        </a:p>
      </dsp:txBody>
      <dsp:txXfrm rot="5400000">
        <a:off x="5271847" y="775229"/>
        <a:ext cx="997626" cy="1168848"/>
      </dsp:txXfrm>
    </dsp:sp>
    <dsp:sp modelId="{FB4CBD7D-CB07-4A37-8621-173BE17C9D93}">
      <dsp:nvSpPr>
        <dsp:cNvPr id="0" name=""/>
        <dsp:cNvSpPr/>
      </dsp:nvSpPr>
      <dsp:spPr>
        <a:xfrm>
          <a:off x="4223341" y="1048175"/>
          <a:ext cx="1077436" cy="5985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1E9778F-270B-490E-9114-1DF665408C30}">
      <dsp:nvSpPr>
        <dsp:cNvPr id="0" name=""/>
        <dsp:cNvSpPr/>
      </dsp:nvSpPr>
      <dsp:spPr>
        <a:xfrm rot="5400000">
          <a:off x="6209217" y="913495"/>
          <a:ext cx="997626" cy="86793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000" kern="1200" dirty="0"/>
            <a:t>Gerçek adı Bilişim teknolojileri ve yazılımdır</a:t>
          </a:r>
          <a:endParaRPr lang="en-US" sz="1000" kern="1200" dirty="0"/>
        </a:p>
      </dsp:txBody>
      <dsp:txXfrm rot="5400000">
        <a:off x="6209217" y="913495"/>
        <a:ext cx="997626" cy="867935"/>
      </dsp:txXfrm>
    </dsp:sp>
    <dsp:sp modelId="{DD56C84E-47E4-40C8-9E2A-D092255EEE87}">
      <dsp:nvSpPr>
        <dsp:cNvPr id="0" name=""/>
        <dsp:cNvSpPr/>
      </dsp:nvSpPr>
      <dsp:spPr>
        <a:xfrm rot="5400000">
          <a:off x="5742327" y="1760281"/>
          <a:ext cx="997626" cy="86793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/>
            <a:t>Koruma sistemleri nedir?</a:t>
          </a:r>
          <a:endParaRPr lang="en-US" sz="800" kern="1200" dirty="0"/>
        </a:p>
      </dsp:txBody>
      <dsp:txXfrm rot="5400000">
        <a:off x="5742327" y="1760281"/>
        <a:ext cx="997626" cy="867935"/>
      </dsp:txXfrm>
    </dsp:sp>
    <dsp:sp modelId="{2DAA97BE-C30C-4851-986E-C5D46801D3FC}">
      <dsp:nvSpPr>
        <dsp:cNvPr id="0" name=""/>
        <dsp:cNvSpPr/>
      </dsp:nvSpPr>
      <dsp:spPr>
        <a:xfrm>
          <a:off x="6701446" y="1894960"/>
          <a:ext cx="1113351" cy="5985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l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/>
            <a:t>I </a:t>
          </a:r>
          <a:endParaRPr lang="en-US" sz="800" kern="1200" dirty="0"/>
        </a:p>
      </dsp:txBody>
      <dsp:txXfrm>
        <a:off x="6701446" y="1894960"/>
        <a:ext cx="1113351" cy="598576"/>
      </dsp:txXfrm>
    </dsp:sp>
    <dsp:sp modelId="{C638FDA7-02C0-42CE-AB83-E0A0F039E09E}">
      <dsp:nvSpPr>
        <dsp:cNvPr id="0" name=""/>
        <dsp:cNvSpPr/>
      </dsp:nvSpPr>
      <dsp:spPr>
        <a:xfrm rot="5400000">
          <a:off x="5073661" y="1927064"/>
          <a:ext cx="997626" cy="86793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600" kern="1200" dirty="0"/>
            <a:t>Bt</a:t>
          </a:r>
          <a:endParaRPr lang="en-US" sz="3600" kern="1200" dirty="0"/>
        </a:p>
      </dsp:txBody>
      <dsp:txXfrm rot="5400000">
        <a:off x="5073661" y="1927064"/>
        <a:ext cx="997626" cy="867935"/>
      </dsp:txXfrm>
    </dsp:sp>
    <dsp:sp modelId="{EDB2C4C9-29C5-4B6D-9BF5-18ECD62EC900}">
      <dsp:nvSpPr>
        <dsp:cNvPr id="0" name=""/>
        <dsp:cNvSpPr/>
      </dsp:nvSpPr>
      <dsp:spPr>
        <a:xfrm rot="5400000">
          <a:off x="5271847" y="2607066"/>
          <a:ext cx="997626" cy="86793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/>
            <a:t>BİT(BİLİŞİM TEKNOLOJİ VE YAZILIM)</a:t>
          </a:r>
          <a:endParaRPr lang="en-US" sz="800" kern="1200" dirty="0"/>
        </a:p>
      </dsp:txBody>
      <dsp:txXfrm rot="5400000">
        <a:off x="5271847" y="2607066"/>
        <a:ext cx="997626" cy="867935"/>
      </dsp:txXfrm>
    </dsp:sp>
    <dsp:sp modelId="{D9E9D323-F7B7-48F8-B541-4AB5FCE30EED}">
      <dsp:nvSpPr>
        <dsp:cNvPr id="0" name=""/>
        <dsp:cNvSpPr/>
      </dsp:nvSpPr>
      <dsp:spPr>
        <a:xfrm>
          <a:off x="4223341" y="2741746"/>
          <a:ext cx="1077436" cy="59857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F236C0-AB43-4355-BE31-3200BC9A6A81}">
      <dsp:nvSpPr>
        <dsp:cNvPr id="0" name=""/>
        <dsp:cNvSpPr/>
      </dsp:nvSpPr>
      <dsp:spPr>
        <a:xfrm rot="5400000">
          <a:off x="6209217" y="2607066"/>
          <a:ext cx="997626" cy="867935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800" kern="1200" dirty="0"/>
            <a:t>KISALTMALARI</a:t>
          </a:r>
          <a:endParaRPr lang="en-US" sz="800" kern="1200" dirty="0"/>
        </a:p>
      </dsp:txBody>
      <dsp:txXfrm rot="5400000">
        <a:off x="6209217" y="2607066"/>
        <a:ext cx="997626" cy="8679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4/27/2017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5B03140-14E7-4FD8-AEF8-741E78AA54C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/>
              <a:t>BİLİŞİM TEKNOLOJİLERİ DERSİ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FCB70F7B-CD6B-4E79-98F9-9CD8332B96F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Bu slay’ta bilişim dersi ile ilgili bilgiler ve koruma sistemleri verilmiştir.Geçmek için tıklayın.</a:t>
            </a:r>
          </a:p>
          <a:p>
            <a:r>
              <a:rPr lang="tr-TR" dirty="0"/>
              <a:t>HAZIRLAYAN:</a:t>
            </a:r>
          </a:p>
          <a:p>
            <a:r>
              <a:rPr lang="tr-TR" dirty="0"/>
              <a:t>İBRAHİM HALİL DEMİRKIRAN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91D0738B-1C22-423F-9BCD-73E98813E35B}"/>
              </a:ext>
            </a:extLst>
          </p:cNvPr>
          <p:cNvSpPr/>
          <p:nvPr/>
        </p:nvSpPr>
        <p:spPr>
          <a:xfrm>
            <a:off x="7083552" y="807101"/>
            <a:ext cx="490485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3200" b="1" cap="none" spc="0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5/A SINIFI ADİL CEYDELİ ORTAÖĞRETİM OKULU 5/A SINIFI BİLİŞİM DERSİ</a:t>
            </a:r>
            <a:endParaRPr lang="en-US" sz="3200" b="1" cap="none" spc="0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0810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1773B4F-F016-4991-BFF6-099C8A743D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HAZIRLAYANLAR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8680107-58A8-4D07-BA3B-8F39DD9819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6900" y="2055812"/>
            <a:ext cx="9905999" cy="3541714"/>
          </a:xfrm>
        </p:spPr>
        <p:txBody>
          <a:bodyPr/>
          <a:lstStyle/>
          <a:p>
            <a:r>
              <a:rPr lang="tr-TR" dirty="0"/>
              <a:t>Bu slaytı hazırlayan tek bir kişi vardır.</a:t>
            </a:r>
          </a:p>
          <a:p>
            <a:r>
              <a:rPr lang="tr-TR" dirty="0"/>
              <a:t>O da İBRAHİM HALİL DEMİRKIRAN</a:t>
            </a:r>
          </a:p>
          <a:p>
            <a:r>
              <a:rPr lang="tr-TR" dirty="0"/>
              <a:t>ADİL CEYDELİ OÖO. 5/A sınıfı NUMARA:690</a:t>
            </a:r>
          </a:p>
          <a:p>
            <a:r>
              <a:rPr lang="tr-TR" dirty="0" smtClean="0"/>
              <a:t>GAZİANTEP/ŞAHİNBEY</a:t>
            </a:r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5CDF45D-C6F4-47A5-84BC-2206AF1515AE}"/>
              </a:ext>
            </a:extLst>
          </p:cNvPr>
          <p:cNvSpPr/>
          <p:nvPr/>
        </p:nvSpPr>
        <p:spPr>
          <a:xfrm>
            <a:off x="5815584" y="187096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5/A SINIFI ADİL CEYDELİ ORTAÖĞRETİM OKULU 5/A SINIFI BİLİŞİM DERSİ</a:t>
            </a:r>
            <a:endParaRPr lang="en-US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466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1BFA5B1-CBA7-4E35-A48E-8FC6766022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Bilişim dersi nedir?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xmlns="" id="{1B23AF75-9ABC-4FA9-9B45-C8819D29C63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57956233"/>
              </p:ext>
            </p:extLst>
          </p:nvPr>
        </p:nvGraphicFramePr>
        <p:xfrm>
          <a:off x="1141412" y="2249488"/>
          <a:ext cx="12038139" cy="3541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5B2A62F-240B-412F-95AB-589DE43B7058}"/>
              </a:ext>
            </a:extLst>
          </p:cNvPr>
          <p:cNvSpPr/>
          <p:nvPr/>
        </p:nvSpPr>
        <p:spPr>
          <a:xfrm>
            <a:off x="5839968" y="466118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5/A SINIFI ADİL CEYDELİ ORTAÖĞRETİM OKULU 5/A SINIFI BİLİŞİM DERSİ</a:t>
            </a:r>
            <a:endParaRPr lang="en-US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2121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995D8B-A3C3-4BA5-A5F7-9E1A4F5DC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Bilgisayarın en temel özellikleri nelerdir?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3DA9FF6-99F8-4E02-998F-FF8F569E1D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4754" y="1956252"/>
            <a:ext cx="8549805" cy="4249476"/>
          </a:xfrm>
        </p:spPr>
        <p:txBody>
          <a:bodyPr>
            <a:normAutofit/>
          </a:bodyPr>
          <a:lstStyle/>
          <a:p>
            <a:r>
              <a:rPr lang="tr-TR" dirty="0"/>
              <a:t>Bilgisayarın en özel(temel) özellikleri 4 parçadan oluşmaktaddır.Bunlar şunlardır;</a:t>
            </a:r>
          </a:p>
          <a:p>
            <a:r>
              <a:rPr lang="tr-TR" dirty="0"/>
              <a:t>-Mause(FARE)</a:t>
            </a:r>
          </a:p>
          <a:p>
            <a:r>
              <a:rPr lang="tr-TR" dirty="0"/>
              <a:t>Klavye)</a:t>
            </a:r>
          </a:p>
          <a:p>
            <a:r>
              <a:rPr lang="tr-TR" dirty="0"/>
              <a:t>Kasa</a:t>
            </a:r>
          </a:p>
          <a:p>
            <a:r>
              <a:rPr lang="tr-TR" dirty="0"/>
              <a:t>Ekran (MONİTÖR)</a:t>
            </a:r>
          </a:p>
        </p:txBody>
      </p:sp>
      <p:pic>
        <p:nvPicPr>
          <p:cNvPr id="1026" name="Picture 2" descr="bilgisayar ile ilgili görsel sonucu">
            <a:extLst>
              <a:ext uri="{FF2B5EF4-FFF2-40B4-BE49-F238E27FC236}">
                <a16:creationId xmlns:a16="http://schemas.microsoft.com/office/drawing/2014/main" xmlns="" id="{E0A3F185-3C91-4317-B592-9637E9807B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39656" y="2794346"/>
            <a:ext cx="4255008" cy="2886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0F671AB-12A6-4F8A-87A7-F6F406FBCFDE}"/>
              </a:ext>
            </a:extLst>
          </p:cNvPr>
          <p:cNvSpPr/>
          <p:nvPr/>
        </p:nvSpPr>
        <p:spPr>
          <a:xfrm>
            <a:off x="5949696" y="-27192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5/A SINIFI ADİL CEYDELİ ORTAÖĞRETİM OKULU 5/A SINIFI BİLİŞİM DERSİ</a:t>
            </a:r>
            <a:endParaRPr lang="en-US"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023795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4D42178-AA44-461C-880E-2C105DCA8A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Bilgisayarı ne bozar?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42879D4-D1CF-4A84-A158-BDE7119D8C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4753" y="1442580"/>
            <a:ext cx="9297693" cy="5192040"/>
          </a:xfrm>
        </p:spPr>
        <p:txBody>
          <a:bodyPr>
            <a:normAutofit/>
          </a:bodyPr>
          <a:lstStyle/>
          <a:p>
            <a:r>
              <a:rPr lang="tr-TR" dirty="0"/>
              <a:t>Bilgisayarı bazı türler bozar bunlar şunlardır;</a:t>
            </a:r>
          </a:p>
          <a:p>
            <a:r>
              <a:rPr lang="tr-TR" dirty="0"/>
              <a:t>-Antivürüs</a:t>
            </a:r>
          </a:p>
          <a:p>
            <a:r>
              <a:rPr lang="tr-TR" dirty="0"/>
              <a:t>-Zarar gelme (EKRAN ÇİZİLME,EKRAN KIRILMASI GİBİ OLAYLAR) bozar.Bunun için bunun gibi olaylardan sakınmalıyız.</a:t>
            </a:r>
          </a:p>
        </p:txBody>
      </p:sp>
      <p:sp>
        <p:nvSpPr>
          <p:cNvPr id="4" name="AutoShape 2" descr="bilgisayar virüsü ile ilgili görsel sonucu">
            <a:extLst>
              <a:ext uri="{FF2B5EF4-FFF2-40B4-BE49-F238E27FC236}">
                <a16:creationId xmlns:a16="http://schemas.microsoft.com/office/drawing/2014/main" xmlns="" id="{1AA290FF-1FC6-4181-A5ED-E9CC09BC15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762000" cy="76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8E8EF22D-E57E-4BB0-857A-7144C240E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6089" y="3657600"/>
            <a:ext cx="3353447" cy="335344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2B11C205-64DF-49AA-A1CA-320395473A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2876" y="3584448"/>
            <a:ext cx="4685348" cy="331659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70DF1F14-F6BD-4C28-8693-4DC7445D030C}"/>
              </a:ext>
            </a:extLst>
          </p:cNvPr>
          <p:cNvSpPr/>
          <p:nvPr/>
        </p:nvSpPr>
        <p:spPr>
          <a:xfrm>
            <a:off x="5943599" y="17843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5/A SINIFI ADİL CEYDELİ ORTAÖĞRETİM OKULU 5/A SINIFI BİLİŞİM DERSİ</a:t>
            </a:r>
            <a:endParaRPr lang="en-US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220829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96E376E-34A8-4F19-AEC2-6F4FEBAB9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WİNDOWS’MU APPLE’Mİ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A77AF58-837B-4CB7-A651-B2F7C161C6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8677" y="2347023"/>
            <a:ext cx="9905999" cy="3397263"/>
          </a:xfrm>
        </p:spPr>
        <p:txBody>
          <a:bodyPr/>
          <a:lstStyle/>
          <a:p>
            <a:r>
              <a:rPr lang="tr-TR" dirty="0"/>
              <a:t>Bilgisayarın ayrı ayrı türleri vardır.Bunlar Windows, Sony, Apple, Casper ,HP,Lenova,Toshıba,Samsung,Acer,Asus,Dell gibi türlere ayrılır.Acaba sizinkisi hangisi?</a:t>
            </a:r>
          </a:p>
          <a:p>
            <a:r>
              <a:rPr lang="tr-TR" dirty="0"/>
              <a:t>      </a:t>
            </a:r>
          </a:p>
        </p:txBody>
      </p:sp>
      <p:pic>
        <p:nvPicPr>
          <p:cNvPr id="3074" name="Picture 2" descr="bilgisayar markaları ile ilgili görsel sonucu">
            <a:extLst>
              <a:ext uri="{FF2B5EF4-FFF2-40B4-BE49-F238E27FC236}">
                <a16:creationId xmlns:a16="http://schemas.microsoft.com/office/drawing/2014/main" xmlns="" id="{4D590E23-2F9B-4673-A015-8D809499C53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48676" y="3815525"/>
            <a:ext cx="8782875" cy="241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1E27B260-261A-4DE1-A656-1114D855B15E}"/>
              </a:ext>
            </a:extLst>
          </p:cNvPr>
          <p:cNvSpPr/>
          <p:nvPr/>
        </p:nvSpPr>
        <p:spPr>
          <a:xfrm>
            <a:off x="5827776" y="294415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5/A SINIFI ADİL CEYDELİ ORTAÖĞRETİM OKULU 5/A SINIFI BİLİŞİM DERSİ</a:t>
            </a:r>
            <a:endParaRPr lang="en-US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4951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E7A422B-233A-4EDE-AC9D-02C037656A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Antivürüs programları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084F891-2069-47B3-9058-E0FB11B766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70596" y="1920303"/>
            <a:ext cx="9905999" cy="3541714"/>
          </a:xfrm>
        </p:spPr>
        <p:txBody>
          <a:bodyPr/>
          <a:lstStyle/>
          <a:p>
            <a:r>
              <a:rPr lang="tr-TR" dirty="0"/>
              <a:t>Antivürüs programlarının ne olduğunu biliyormuydunu?Size kısaca özet geçeyim.Virüslere karşı bizi yani bilgisayarımızı koruyan programlardır.Bunlar şunlardır;</a:t>
            </a:r>
          </a:p>
        </p:txBody>
      </p:sp>
      <p:pic>
        <p:nvPicPr>
          <p:cNvPr id="4098" name="Picture 2" descr="virüs programı ile ilgili görsel sonucu">
            <a:extLst>
              <a:ext uri="{FF2B5EF4-FFF2-40B4-BE49-F238E27FC236}">
                <a16:creationId xmlns:a16="http://schemas.microsoft.com/office/drawing/2014/main" xmlns="" id="{41C6517C-37A2-4568-A05C-AEE2AB560A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79448" y="3398873"/>
            <a:ext cx="8927592" cy="2216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2AEB8393-2071-427D-AD5C-C61577C6FBF9}"/>
              </a:ext>
            </a:extLst>
          </p:cNvPr>
          <p:cNvSpPr/>
          <p:nvPr/>
        </p:nvSpPr>
        <p:spPr>
          <a:xfrm>
            <a:off x="5986272" y="197217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5/A SINIFI ADİL CEYDELİ ORTAÖĞRETİM OKULU 5/A SINIFI BİLİŞİM DERSİ</a:t>
            </a:r>
            <a:endParaRPr lang="en-US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39097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D8D5EC60-5B68-4543-8ED8-79EB8F172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Bilgisayara kırılmaz ekran takılır mı?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1A03EA6-D4BA-475B-9546-CDE645B1B8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Bu sorunun cevabını iyice düşünün.Cevabınız yanlış olsada söyleyin.Size 10 saniye süre veriyorum..Takılır demeyin çünkü yanlış olurdu tabikide takılmaz bu sadece telefon ve tabletlerde bulunur.</a:t>
            </a:r>
          </a:p>
        </p:txBody>
      </p:sp>
      <p:pic>
        <p:nvPicPr>
          <p:cNvPr id="5122" name="Picture 2" descr="bilgisayara kırılmaz ekran ile ilgili görsel sonucu">
            <a:extLst>
              <a:ext uri="{FF2B5EF4-FFF2-40B4-BE49-F238E27FC236}">
                <a16:creationId xmlns:a16="http://schemas.microsoft.com/office/drawing/2014/main" xmlns="" id="{32AEEEF6-215F-4539-9FD3-CBB62581D7E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89888" y="3596640"/>
            <a:ext cx="9753600" cy="2213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A17A7A4F-894C-422C-930C-5C3ADFB5D889}"/>
              </a:ext>
            </a:extLst>
          </p:cNvPr>
          <p:cNvSpPr/>
          <p:nvPr/>
        </p:nvSpPr>
        <p:spPr>
          <a:xfrm>
            <a:off x="6632448" y="-73980"/>
            <a:ext cx="6096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28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5/A SINIFI ADİL CEYDELİ ORTAÖĞRETİM OKULU 5/A SINIFI BİLİŞİM DERSİ</a:t>
            </a:r>
            <a:endParaRPr lang="en-US" sz="28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1069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52AE495-71D8-42D7-BE63-DDFADA8EB9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KONU SONU DEĞERLENDİRME SORULARI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EA535877-2D0B-4308-BC17-AF1E774779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Bilişim dersi oyun oynamak içinmidir?</a:t>
            </a:r>
          </a:p>
          <a:p>
            <a:r>
              <a:rPr lang="tr-TR" dirty="0"/>
              <a:t>a.EVET takılır</a:t>
            </a:r>
          </a:p>
          <a:p>
            <a:r>
              <a:rPr lang="tr-TR" dirty="0"/>
              <a:t>b.Hayır, takılmaz</a:t>
            </a:r>
          </a:p>
          <a:p>
            <a:endParaRPr lang="tr-TR" dirty="0"/>
          </a:p>
          <a:p>
            <a:r>
              <a:rPr lang="tr-TR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CEVAP:b.Hayır, takılmaz olacaktı.Bu 7. slaytta cevabı var idi?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EF09283D-F7C4-41D6-A5F0-3E1F1BEC93E6}"/>
              </a:ext>
            </a:extLst>
          </p:cNvPr>
          <p:cNvSpPr/>
          <p:nvPr/>
        </p:nvSpPr>
        <p:spPr>
          <a:xfrm>
            <a:off x="6352032" y="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5/A SINIFI ADİL CEYDELİ ORTAÖĞRETİM OKULU 5/A SINIFI BİLİŞİM DERSİ</a:t>
            </a:r>
            <a:endParaRPr lang="en-US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64907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200608B-48C1-4F05-80AD-5A810982E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chemeClr val="bg1">
                    <a:lumMod val="95000"/>
                    <a:lumOff val="5000"/>
                  </a:schemeClr>
                </a:solidFill>
              </a:rPr>
              <a:t>Konu sonu değerlendirme soruları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1E4C6D1-4147-4AA5-89D3-58FAE054A0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/>
              <a:t>Bu soru klasik haydi başlayalım.</a:t>
            </a:r>
          </a:p>
          <a:p>
            <a:r>
              <a:rPr lang="tr-TR" dirty="0"/>
              <a:t>Bize bilgisayar markalarından 5 tane örnek verebilirmisiniz?</a:t>
            </a:r>
          </a:p>
          <a:p>
            <a:r>
              <a:rPr lang="tr-TR" dirty="0"/>
              <a:t>-</a:t>
            </a:r>
          </a:p>
          <a:p>
            <a:r>
              <a:rPr lang="tr-TR" dirty="0"/>
              <a:t>-</a:t>
            </a:r>
          </a:p>
          <a:p>
            <a:r>
              <a:rPr lang="tr-TR" dirty="0"/>
              <a:t>-</a:t>
            </a:r>
          </a:p>
          <a:p>
            <a:r>
              <a:rPr lang="tr-TR" dirty="0"/>
              <a:t>-</a:t>
            </a:r>
          </a:p>
          <a:p>
            <a:r>
              <a:rPr lang="tr-TR" dirty="0"/>
              <a:t>-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06403D89-3272-4545-9DEC-720B988B2EE4}"/>
              </a:ext>
            </a:extLst>
          </p:cNvPr>
          <p:cNvSpPr/>
          <p:nvPr/>
        </p:nvSpPr>
        <p:spPr>
          <a:xfrm>
            <a:off x="6352032" y="0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tr-TR" sz="3200" b="1" dirty="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5/A SINIFI ADİL CEYDELİ ORTAÖĞRETİM OKULU 5/A SINIFI BİLİŞİM DERSİ</a:t>
            </a:r>
            <a:endParaRPr lang="en-US" sz="3200" b="1" dirty="0">
              <a:ln w="12700">
                <a:solidFill>
                  <a:schemeClr val="tx2">
                    <a:lumMod val="75000"/>
                  </a:schemeClr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709174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Circuit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Circui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40</TotalTime>
  <Words>360</Words>
  <Application>Microsoft Office PowerPoint</Application>
  <PresentationFormat>Özel</PresentationFormat>
  <Paragraphs>61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Circuit</vt:lpstr>
      <vt:lpstr>BİLİŞİM TEKNOLOJİLERİ DERSİ</vt:lpstr>
      <vt:lpstr>Bilişim dersi nedir?</vt:lpstr>
      <vt:lpstr>Bilgisayarın en temel özellikleri nelerdir?</vt:lpstr>
      <vt:lpstr>Bilgisayarı ne bozar?</vt:lpstr>
      <vt:lpstr>WİNDOWS’MU APPLE’Mİ</vt:lpstr>
      <vt:lpstr>Antivürüs programları</vt:lpstr>
      <vt:lpstr>Bilgisayara kırılmaz ekran takılır mı?</vt:lpstr>
      <vt:lpstr>KONU SONU DEĞERLENDİRME SORULARI</vt:lpstr>
      <vt:lpstr>Konu sonu değerlendirme soruları </vt:lpstr>
      <vt:lpstr>HAZIRLAYANLAR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BİLİŞİM TEKNOLOJİLERİ DERSİ</dc:title>
  <dc:creator>dnt2015</dc:creator>
  <cp:lastModifiedBy>ronican</cp:lastModifiedBy>
  <cp:revision>8</cp:revision>
  <dcterms:created xsi:type="dcterms:W3CDTF">2017-04-24T10:28:50Z</dcterms:created>
  <dcterms:modified xsi:type="dcterms:W3CDTF">2017-04-27T13:39:31Z</dcterms:modified>
</cp:coreProperties>
</file>