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71" r:id="rId4"/>
    <p:sldId id="260" r:id="rId5"/>
    <p:sldId id="265" r:id="rId6"/>
    <p:sldId id="261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272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A11E-AA5A-45AE-8E3F-625333E26EB0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4B89D-3BE1-48D4-BA02-3470039263F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4B89D-3BE1-48D4-BA02-3470039263F3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4B89D-3BE1-48D4-BA02-3470039263F3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4B89D-3BE1-48D4-BA02-3470039263F3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Paralel_bar" TargetMode="External"/><Relationship Id="rId2" Type="http://schemas.openxmlformats.org/officeDocument/2006/relationships/hyperlink" Target="https://tr.wikipedia.org/w/index.php?title=K%C3%BClt%C3%BCrfizik&amp;action=edit&amp;redlink=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tr.wikipedia.org/wiki/Kulplu_beygir" TargetMode="External"/><Relationship Id="rId5" Type="http://schemas.openxmlformats.org/officeDocument/2006/relationships/hyperlink" Target="https://tr.wikipedia.org/wiki/Halka_(jimnastik)" TargetMode="External"/><Relationship Id="rId4" Type="http://schemas.openxmlformats.org/officeDocument/2006/relationships/hyperlink" Target="https://tr.wikipedia.org/wiki/Barfiks_(jimnastik)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154568"/>
          </a:xfrm>
        </p:spPr>
        <p:txBody>
          <a:bodyPr>
            <a:normAutofit/>
          </a:bodyPr>
          <a:lstStyle/>
          <a:p>
            <a:r>
              <a:rPr lang="tr-TR" dirty="0" smtClean="0"/>
              <a:t>5/B JİMNASTİK SUNUMU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chemeClr val="tx1"/>
                </a:solidFill>
              </a:rPr>
              <a:t>YAPIMCI:ARDA FIRAT CEBE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31" y="3068960"/>
            <a:ext cx="3464457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2961959"/>
            <a:ext cx="343889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693714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51460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chemeClr val="tx1"/>
                </a:solidFill>
              </a:rPr>
              <a:t>YANA HAMLE DURUŞU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10597"/>
            <a:ext cx="316835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1030039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37059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chemeClr val="tx1"/>
                </a:solidFill>
              </a:rPr>
              <a:t>GERİYE HAMLE DURUŞU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764" y="2996952"/>
            <a:ext cx="3096344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0194467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442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chemeClr val="tx1"/>
                </a:solidFill>
              </a:rPr>
              <a:t>ÇÖMELİK DURUŞ</a:t>
            </a:r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68960"/>
            <a:ext cx="2592288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4820623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51460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chemeClr val="tx1"/>
                </a:solidFill>
              </a:rPr>
              <a:t>TEK DİZÜSTÜ DURUŞ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12976"/>
            <a:ext cx="3168352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5896849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385765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İZLEDİĞİNİZ İÇİN TEŞEKKÜRLER</a:t>
            </a:r>
            <a:b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YAPIMCI:ARDA FIRAT CEBE</a:t>
            </a:r>
            <a:b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ŞEHİT PİLOT MUZAFFER ERDÖNMEZ</a:t>
            </a:r>
            <a:b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ORTAOKULU 5-B SINIFI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C:\Users\Özgü\Desktop\ARDA FIRAT CEBE\Resimler\İSTANBUL-BAKIRKÖY ŞEHİT PİLOT MUZAFFER ERDÖNMEZ ORTAOKULU (LOGO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85728"/>
            <a:ext cx="2571768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J</a:t>
            </a:r>
            <a:r>
              <a:rPr lang="tr-TR" dirty="0" smtClean="0"/>
              <a:t>İMNASTİK SAHASI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734481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4621272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JİMNASTİK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1285852" y="2643182"/>
            <a:ext cx="678661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Jimnastik</a:t>
            </a:r>
            <a:r>
              <a:rPr lang="tr-TR" dirty="0" smtClean="0"/>
              <a:t> veya </a:t>
            </a:r>
            <a:r>
              <a:rPr lang="tr-TR" b="1" dirty="0" err="1" smtClean="0"/>
              <a:t>cimnastik</a:t>
            </a:r>
            <a:r>
              <a:rPr lang="tr-TR" dirty="0" smtClean="0"/>
              <a:t>, bedeni, fiziksel yapısını düzeltme, güçlendirme ve geliştirme amacıyla düzenli hareket ettirme sanatıdır. Bedeni çevikleştirmek ve güçlendirmek için yapılan alıştırmaların tümü, idman ve </a:t>
            </a:r>
            <a:r>
              <a:rPr lang="tr-TR" dirty="0" smtClean="0">
                <a:hlinkClick r:id="rId2" tooltip="Kültürfizik (sayfa mevcut değil)"/>
              </a:rPr>
              <a:t>kültürfizik</a:t>
            </a:r>
            <a:r>
              <a:rPr lang="tr-TR" dirty="0" smtClean="0"/>
              <a:t> hareketleri jimnastiğin kapsamına girer. Bu disiplin; erkeklerde, yer alıştırmaları, </a:t>
            </a:r>
            <a:r>
              <a:rPr lang="tr-TR" dirty="0" smtClean="0">
                <a:hlinkClick r:id="rId3" tooltip="Paralel bar"/>
              </a:rPr>
              <a:t>paralel bar</a:t>
            </a:r>
            <a:r>
              <a:rPr lang="tr-TR" dirty="0" smtClean="0"/>
              <a:t>,</a:t>
            </a:r>
            <a:r>
              <a:rPr lang="tr-TR" dirty="0" smtClean="0">
                <a:hlinkClick r:id="rId4" tooltip="Barfiks (jimnastik)"/>
              </a:rPr>
              <a:t>barfiks</a:t>
            </a:r>
            <a:r>
              <a:rPr lang="tr-TR" dirty="0" smtClean="0"/>
              <a:t>, </a:t>
            </a:r>
            <a:r>
              <a:rPr lang="tr-TR" dirty="0" smtClean="0">
                <a:hlinkClick r:id="rId5" tooltip="Halka (jimnastik)"/>
              </a:rPr>
              <a:t>halka</a:t>
            </a:r>
            <a:r>
              <a:rPr lang="tr-TR" dirty="0" smtClean="0"/>
              <a:t> ve </a:t>
            </a:r>
            <a:r>
              <a:rPr lang="tr-TR" dirty="0" smtClean="0">
                <a:hlinkClick r:id="rId6" tooltip="Kulplu beygir"/>
              </a:rPr>
              <a:t>kulplu beygir</a:t>
            </a:r>
            <a:r>
              <a:rPr lang="tr-TR" dirty="0" smtClean="0"/>
              <a:t>; kadınlarda yer alıştırmaları, türdeş olmayan çubuklar, barfiks, denge kalası alıştırmalarını içerir.</a:t>
            </a:r>
          </a:p>
          <a:p>
            <a:r>
              <a:rPr lang="tr-TR" dirty="0" smtClean="0"/>
              <a:t>İyileştirme ve öğrenme amaçları güden tıbbi jimnastik ve eğitim jimnastiğiyse sanattan çok bilim ulamı içinde sayılmaktadır.</a:t>
            </a:r>
          </a:p>
          <a:p>
            <a:r>
              <a:rPr lang="tr-TR" dirty="0" smtClean="0"/>
              <a:t>İnsanın fiziksel ve ahlaki yetilerini eğitmek, fiziksel ve ruhsal verimini artırmak amacıyla beden çalışmalarından yararlanan "fiziksel eğitim", jimnastikten ayrı bir daldır.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1196" y="404664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chemeClr val="tx1"/>
                </a:solidFill>
              </a:rPr>
              <a:t>ESAS DURUŞ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08920"/>
            <a:ext cx="3672408" cy="387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0746467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154568"/>
          </a:xfrm>
        </p:spPr>
        <p:txBody>
          <a:bodyPr>
            <a:normAutofit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chemeClr val="tx1"/>
                </a:solidFill>
              </a:rPr>
              <a:t>AÇIK BACAK DURUŞ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52936"/>
            <a:ext cx="3312368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924280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370592"/>
          </a:xfrm>
        </p:spPr>
        <p:txBody>
          <a:bodyPr/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chemeClr val="tx1"/>
                </a:solidFill>
              </a:rPr>
              <a:t>KARTAL DURUŞU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08920"/>
            <a:ext cx="381642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38754257"/>
      </p:ext>
    </p:extLst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442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chemeClr val="tx1"/>
                </a:solidFill>
              </a:rPr>
              <a:t>PLANÖR DURUŞU</a:t>
            </a: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207" y="3356992"/>
            <a:ext cx="3240360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641863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51460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DURŞLARI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chemeClr val="tx1"/>
                </a:solidFill>
              </a:rPr>
              <a:t>YE DURUŞU</a:t>
            </a:r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24944"/>
            <a:ext cx="417646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8042505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442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JİMNASTİK DURUŞLARI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chemeClr val="tx1"/>
                </a:solidFill>
              </a:rPr>
              <a:t>ÖNE HAMLE DURUŞU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039081"/>
            <a:ext cx="338437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0650990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</TotalTime>
  <Words>33</Words>
  <PresentationFormat>Ekran Gösterisi (4:3)</PresentationFormat>
  <Paragraphs>20</Paragraphs>
  <Slides>14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Dalga Biçimi</vt:lpstr>
      <vt:lpstr>5/B JİMNASTİK SUNUMU  YAPIMCI:ARDA FIRAT CEBE</vt:lpstr>
      <vt:lpstr>JİMNASTİK SAHASI</vt:lpstr>
      <vt:lpstr>JİMNASTİK</vt:lpstr>
      <vt:lpstr>JİMNASTİK DURUŞLARI  ESAS DURUŞ</vt:lpstr>
      <vt:lpstr>JİMNASTİK DURUŞLARI  AÇIK BACAK DURUŞ</vt:lpstr>
      <vt:lpstr>JİMNASTİK DURUŞLARI  KARTAL DURUŞU</vt:lpstr>
      <vt:lpstr>JİMNASTİK DURUŞLARI   PLANÖR DURUŞU</vt:lpstr>
      <vt:lpstr>JİMNASTİK DURŞLARI   YE DURUŞU</vt:lpstr>
      <vt:lpstr>JİMNASTİK DURUŞLARI   ÖNE HAMLE DURUŞU</vt:lpstr>
      <vt:lpstr>JİMNASTİK DURUŞLARI   YANA HAMLE DURUŞU</vt:lpstr>
      <vt:lpstr>JİMNASTİK DURUŞLARI   GERİYE HAMLE DURUŞU</vt:lpstr>
      <vt:lpstr>JİMNASTİK DURUŞLARI   ÇÖMELİK DURUŞ</vt:lpstr>
      <vt:lpstr>JİMNASTİK DURUŞLARI   TEK DİZÜSTÜ DURUŞ</vt:lpstr>
      <vt:lpstr>İZLEDİĞİNİZ İÇİN TEŞEKKÜRLER  YAPIMCI:ARDA FIRAT CEBE  ŞEHİT PİLOT MUZAFFER ERDÖNMEZ ORTAOKULU 5-B SINIFI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2016-09-20T15:56:14Z</dcterms:created>
  <dcterms:modified xsi:type="dcterms:W3CDTF">2016-11-05T08:29:34Z</dcterms:modified>
  <cp:category>www.sorubak.com</cp:category>
</cp:coreProperties>
</file>