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7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>
        <p:scale>
          <a:sx n="69" d="100"/>
          <a:sy n="69" d="100"/>
        </p:scale>
        <p:origin x="-1590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671A-4525-40D7-96B6-E55A7BEE3772}" type="datetimeFigureOut">
              <a:rPr lang="tr-TR" smtClean="0"/>
              <a:pPr/>
              <a:t>04.11.2016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017AB-B33F-4576-8BE6-C90D0A776E5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7772400" cy="5929353"/>
          </a:xfrm>
        </p:spPr>
        <p:txBody>
          <a:bodyPr/>
          <a:lstStyle/>
          <a:p>
            <a:r>
              <a:rPr lang="tr-TR" dirty="0" smtClean="0"/>
              <a:t>Türkiye </a:t>
            </a:r>
            <a:r>
              <a:rPr lang="tr-TR" dirty="0" err="1" smtClean="0"/>
              <a:t>nin</a:t>
            </a:r>
            <a:r>
              <a:rPr lang="tr-TR" dirty="0" smtClean="0"/>
              <a:t> doğal ve tarihi varlıkları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 rot="10800000" flipV="1">
            <a:off x="1371600" y="4500570"/>
            <a:ext cx="6915176" cy="2071702"/>
          </a:xfrm>
        </p:spPr>
        <p:txBody>
          <a:bodyPr>
            <a:normAutofit/>
          </a:bodyPr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Mevlana Müzesi=Konya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214422"/>
            <a:ext cx="9144000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Çifte Minareli Medrese=Erzurum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8358246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Kapalı Çarşı=İstanbul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285860"/>
            <a:ext cx="7929618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Sümela Manastırı=Trabzon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8286808" cy="52864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Cacabey</a:t>
            </a:r>
            <a:r>
              <a:rPr lang="tr-TR" dirty="0" smtClean="0"/>
              <a:t> Camii=Kırşehir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357298"/>
            <a:ext cx="8501122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Kız Kulesi=İstanbul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8572560" cy="5357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İshak Paşa Sarayı=Ağrı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8501122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Nemrut Dağı=Adıyaman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8572560" cy="53578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Ankara Kalesi=Ankara</a:t>
            </a:r>
            <a:endParaRPr lang="tr-TR" dirty="0"/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215370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Süleymaniye Camii=İstanbul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pro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8501122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Topkapı Sarayı=İstanbul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8286808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Ani Harabeleri=Kars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14422"/>
            <a:ext cx="8358246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Abant-Yedigöller=Bolu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8643998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 Bacaları=Nevşehir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8643998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Uludağ=Bursa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85860"/>
            <a:ext cx="8501122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Kapuzbaşı=Kayseri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8643998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Düden Şelalesi=Antalya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8572560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Fırtına Deresi=Rize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8429684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İstanbul Boğazı=İstanbul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501122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Damlataş</a:t>
            </a:r>
            <a:r>
              <a:rPr lang="tr-TR" dirty="0" smtClean="0"/>
              <a:t> Mağarası=Antalya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8715436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Ilıca Şelalesi=Kastamonu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8715436" cy="557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Hacı Bayram Camii=Ankara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8286808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Manyas Kuş Cenneti=Balıkesir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8643998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Tuz Gölü=</a:t>
            </a:r>
            <a:r>
              <a:rPr lang="tr-TR" dirty="0"/>
              <a:t>A</a:t>
            </a:r>
            <a:r>
              <a:rPr lang="tr-TR" dirty="0" smtClean="0"/>
              <a:t>nkara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8429684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Ağrı Dağı=Ağrı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8429684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</a:t>
            </a:r>
            <a:r>
              <a:rPr lang="tr-TR" dirty="0" smtClean="0"/>
              <a:t>ortum Şelalesi=Erzurum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8572560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Truva Atı=Çanakkale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8643998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Saat Kulesi=İzmir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3" y="1214422"/>
            <a:ext cx="8786874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Kız Kalesi= Mersin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8643998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Erciyes Dağı=Kayseri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8715436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Artemis Tapınağı=İzmir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8143932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Pamukkale Travertenleri=Denizli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455251"/>
            <a:ext cx="6786610" cy="46883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Uzun Göl=Trabzon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8215370" cy="49292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Galata Kulesi=İstanbul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5" y="1571612"/>
            <a:ext cx="8215370" cy="50720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Selimiye Camii=Edirne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8286808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Yerebatan Sarayı=İstanbul</a:t>
            </a:r>
            <a:endParaRPr lang="tr-TR" dirty="0"/>
          </a:p>
        </p:txBody>
      </p:sp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8429684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81</Words>
  <PresentationFormat>Ekran Gösterisi (4:3)</PresentationFormat>
  <Paragraphs>37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Türkiye nin doğal ve tarihi varlıkları</vt:lpstr>
      <vt:lpstr>Topkapı Sarayı=İstanbul</vt:lpstr>
      <vt:lpstr>Hacı Bayram Camii=Ankara</vt:lpstr>
      <vt:lpstr>Artemis Tapınağı=İzmir</vt:lpstr>
      <vt:lpstr>Pamukkale Travertenleri=Denizli</vt:lpstr>
      <vt:lpstr>Uzun Göl=Trabzon</vt:lpstr>
      <vt:lpstr>Galata Kulesi=İstanbul</vt:lpstr>
      <vt:lpstr>Selimiye Camii=Edirne</vt:lpstr>
      <vt:lpstr>Yerebatan Sarayı=İstanbul</vt:lpstr>
      <vt:lpstr>Mevlana Müzesi=Konya</vt:lpstr>
      <vt:lpstr>Çifte Minareli Medrese=Erzurum</vt:lpstr>
      <vt:lpstr>Kapalı Çarşı=İstanbul</vt:lpstr>
      <vt:lpstr>Sümela Manastırı=Trabzon</vt:lpstr>
      <vt:lpstr>Cacabey Camii=Kırşehir</vt:lpstr>
      <vt:lpstr>Kız Kulesi=İstanbul</vt:lpstr>
      <vt:lpstr>İshak Paşa Sarayı=Ağrı</vt:lpstr>
      <vt:lpstr>Nemrut Dağı=Adıyaman</vt:lpstr>
      <vt:lpstr>Ankara Kalesi=Ankara</vt:lpstr>
      <vt:lpstr>Süleymaniye Camii=İstanbul</vt:lpstr>
      <vt:lpstr>Ani Harabeleri=Kars</vt:lpstr>
      <vt:lpstr>Abant-Yedigöller=Bolu</vt:lpstr>
      <vt:lpstr>Peri Bacaları=Nevşehir</vt:lpstr>
      <vt:lpstr>Uludağ=Bursa</vt:lpstr>
      <vt:lpstr>Kapuzbaşı=Kayseri</vt:lpstr>
      <vt:lpstr>Düden Şelalesi=Antalya</vt:lpstr>
      <vt:lpstr>Fırtına Deresi=Rize</vt:lpstr>
      <vt:lpstr>İstanbul Boğazı=İstanbul</vt:lpstr>
      <vt:lpstr>Damlataş Mağarası=Antalya</vt:lpstr>
      <vt:lpstr>Ilıca Şelalesi=Kastamonu</vt:lpstr>
      <vt:lpstr>Manyas Kuş Cenneti=Balıkesir</vt:lpstr>
      <vt:lpstr>Tuz Gölü=Ankara</vt:lpstr>
      <vt:lpstr>Ağrı Dağı=Ağrı</vt:lpstr>
      <vt:lpstr>Tortum Şelalesi=Erzurum</vt:lpstr>
      <vt:lpstr>Truva Atı=Çanakkale</vt:lpstr>
      <vt:lpstr>Saat Kulesi=İzmir</vt:lpstr>
      <vt:lpstr>Kız Kalesi= Mersin</vt:lpstr>
      <vt:lpstr>Erciyes Dağı=Kayseri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2016-10-17T17:50:34Z</dcterms:created>
  <dcterms:modified xsi:type="dcterms:W3CDTF">2016-11-04T08:49:09Z</dcterms:modified>
  <cp:category>www.sorubak.com</cp:category>
</cp:coreProperties>
</file>