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662" y="-54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B88290-6F0F-4A24-92CB-70D06017AC3A}" type="datetimeFigureOut">
              <a:rPr lang="tr-TR" smtClean="0"/>
              <a:pPr/>
              <a:t>13.12.2016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1EEAD9-5573-480B-B167-8C7A78F4F16C}"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51EEAD9-5573-480B-B167-8C7A78F4F16C}" type="slidenum">
              <a:rPr lang="tr-TR" smtClean="0"/>
              <a:pPr/>
              <a:t>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51EEAD9-5573-480B-B167-8C7A78F4F16C}" type="slidenum">
              <a:rPr lang="tr-TR" smtClean="0"/>
              <a:pPr/>
              <a:t>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51EEAD9-5573-480B-B167-8C7A78F4F16C}" type="slidenum">
              <a:rPr lang="tr-TR" smtClean="0"/>
              <a:pPr/>
              <a:t>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C8AA654-761A-4E00-8167-C5A706C7FD79}" type="slidenum">
              <a:rPr lang="tr-TR" smtClean="0"/>
              <a:pPr/>
              <a:t>‹#›</a:t>
            </a:fld>
            <a:endParaRPr lang="tr-TR"/>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C8AA654-761A-4E00-8167-C5A706C7FD79}" type="slidenum">
              <a:rPr lang="tr-TR" smtClean="0"/>
              <a:pPr/>
              <a:t>‹#›</a:t>
            </a:fld>
            <a:endParaRPr lang="tr-T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C8AA654-761A-4E00-8167-C5A706C7FD79}" type="slidenum">
              <a:rPr lang="tr-TR" smtClean="0"/>
              <a:pPr/>
              <a:t>‹#›</a:t>
            </a:fld>
            <a:endParaRPr lang="tr-T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C8AA654-761A-4E00-8167-C5A706C7FD79}" type="slidenum">
              <a:rPr lang="tr-TR" smtClean="0"/>
              <a:pPr/>
              <a:t>‹#›</a:t>
            </a:fld>
            <a:endParaRPr lang="tr-T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C8AA654-761A-4E00-8167-C5A706C7FD79}" type="slidenum">
              <a:rPr lang="tr-TR" smtClean="0"/>
              <a:pPr/>
              <a:t>‹#›</a:t>
            </a:fld>
            <a:endParaRPr lang="tr-T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C8AA654-761A-4E00-8167-C5A706C7FD79}" type="slidenum">
              <a:rPr lang="tr-TR" smtClean="0"/>
              <a:pPr/>
              <a:t>‹#›</a:t>
            </a:fld>
            <a:endParaRPr lang="tr-TR"/>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C8AA654-761A-4E00-8167-C5A706C7FD79}" type="slidenum">
              <a:rPr lang="tr-TR" smtClean="0"/>
              <a:pPr/>
              <a:t>‹#›</a:t>
            </a:fld>
            <a:endParaRPr lang="tr-TR"/>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C8AA654-761A-4E00-8167-C5A706C7FD79}" type="slidenum">
              <a:rPr lang="tr-TR" smtClean="0"/>
              <a:pPr/>
              <a:t>‹#›</a:t>
            </a:fld>
            <a:endParaRPr lang="tr-T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C8AA654-761A-4E00-8167-C5A706C7FD79}" type="slidenum">
              <a:rPr lang="tr-TR" smtClean="0"/>
              <a:pPr/>
              <a:t>‹#›</a:t>
            </a:fld>
            <a:endParaRPr lang="tr-TR"/>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C8AA654-761A-4E00-8167-C5A706C7FD79}" type="slidenum">
              <a:rPr lang="tr-TR" smtClean="0"/>
              <a:pPr/>
              <a:t>‹#›</a:t>
            </a:fld>
            <a:endParaRPr lang="tr-TR"/>
          </a:p>
        </p:txBody>
      </p:sp>
      <p:sp>
        <p:nvSpPr>
          <p:cNvPr id="9" name="Content Placeholder 8"/>
          <p:cNvSpPr>
            <a:spLocks noGrp="1"/>
          </p:cNvSpPr>
          <p:nvPr>
            <p:ph sz="quarter" idx="13"/>
          </p:nvPr>
        </p:nvSpPr>
        <p:spPr>
          <a:xfrm>
            <a:off x="304800" y="381000"/>
            <a:ext cx="7772400" cy="494284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Date Placeholder 7"/>
          <p:cNvSpPr>
            <a:spLocks noGrp="1"/>
          </p:cNvSpPr>
          <p:nvPr>
            <p:ph type="dt" sz="half" idx="10"/>
          </p:nvPr>
        </p:nvSpPr>
        <p:spPr/>
        <p:txBody>
          <a:bodyPr/>
          <a:lstStyle/>
          <a:p>
            <a:fld id="{CA3647C8-A0D9-4CFB-BE15-4F3E8AB9E1A3}" type="datetimeFigureOut">
              <a:rPr lang="tr-TR" smtClean="0"/>
              <a:pPr/>
              <a:t>13.12.2016</a:t>
            </a:fld>
            <a:endParaRPr lang="tr-TR"/>
          </a:p>
        </p:txBody>
      </p:sp>
      <p:sp>
        <p:nvSpPr>
          <p:cNvPr id="9" name="Slide Number Placeholder 8"/>
          <p:cNvSpPr>
            <a:spLocks noGrp="1"/>
          </p:cNvSpPr>
          <p:nvPr>
            <p:ph type="sldNum" sz="quarter" idx="11"/>
          </p:nvPr>
        </p:nvSpPr>
        <p:spPr/>
        <p:txBody>
          <a:bodyPr/>
          <a:lstStyle/>
          <a:p>
            <a:fld id="{3C8AA654-761A-4E00-8167-C5A706C7FD79}" type="slidenum">
              <a:rPr lang="tr-TR" smtClean="0"/>
              <a:pPr/>
              <a:t>‹#›</a:t>
            </a:fld>
            <a:endParaRPr lang="tr-TR"/>
          </a:p>
        </p:txBody>
      </p:sp>
      <p:sp>
        <p:nvSpPr>
          <p:cNvPr id="10" name="Footer Placeholder 9"/>
          <p:cNvSpPr>
            <a:spLocks noGrp="1"/>
          </p:cNvSpPr>
          <p:nvPr>
            <p:ph type="ftr" sz="quarter" idx="12"/>
          </p:nvPr>
        </p:nvSpPr>
        <p:spPr/>
        <p:txBody>
          <a:bodyPr/>
          <a:lstStyle/>
          <a:p>
            <a:endParaRPr lang="tr-T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3C8AA654-761A-4E00-8167-C5A706C7FD79}" type="slidenum">
              <a:rPr lang="tr-TR" smtClean="0"/>
              <a:pPr/>
              <a:t>‹#›</a:t>
            </a:fld>
            <a:endParaRPr lang="tr-TR"/>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tr-TR"/>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CA3647C8-A0D9-4CFB-BE15-4F3E8AB9E1A3}" type="datetimeFigureOut">
              <a:rPr lang="tr-TR" smtClean="0"/>
              <a:pPr/>
              <a:t>13.12.2016</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cover/>
  </p:transition>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67544" y="1988840"/>
            <a:ext cx="8424936" cy="1470025"/>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6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itchFamily="66" charset="0"/>
                <a:cs typeface="Aharoni" pitchFamily="2" charset="-79"/>
              </a:rPr>
              <a:t>ABDEST ALMAK</a:t>
            </a:r>
            <a:endParaRPr lang="tr-TR" sz="6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itchFamily="66" charset="0"/>
              <a:cs typeface="Aharoni" pitchFamily="2" charset="-79"/>
            </a:endParaRPr>
          </a:p>
        </p:txBody>
      </p:sp>
    </p:spTree>
    <p:extLst>
      <p:ext uri="{BB962C8B-B14F-4D97-AF65-F5344CB8AC3E}">
        <p14:creationId xmlns="" xmlns:p14="http://schemas.microsoft.com/office/powerpoint/2010/main" val="3751364607"/>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latin typeface="Comic Sans MS" pitchFamily="66" charset="0"/>
              </a:rPr>
              <a:t>ABDEST ALMANIN KURALLARI</a:t>
            </a:r>
            <a:endParaRPr lang="tr-TR" dirty="0">
              <a:latin typeface="Comic Sans MS" pitchFamily="66" charset="0"/>
            </a:endParaRPr>
          </a:p>
        </p:txBody>
      </p:sp>
      <p:sp>
        <p:nvSpPr>
          <p:cNvPr id="3" name="İçerik Yer Tutucusu 2"/>
          <p:cNvSpPr>
            <a:spLocks noGrp="1"/>
          </p:cNvSpPr>
          <p:nvPr>
            <p:ph idx="1"/>
          </p:nvPr>
        </p:nvSpPr>
        <p:spPr/>
        <p:txBody>
          <a:bodyPr/>
          <a:lstStyle/>
          <a:p>
            <a:pPr>
              <a:buBlip>
                <a:blip r:embed="rId3"/>
              </a:buBlip>
            </a:pPr>
            <a:r>
              <a:rPr lang="tr-TR" sz="2400" dirty="0" smtClean="0">
                <a:latin typeface="Comic Sans MS" pitchFamily="66" charset="0"/>
                <a:cs typeface="Times New Roman" pitchFamily="18" charset="0"/>
              </a:rPr>
              <a:t>İlk önce niyet etmek gerekir.</a:t>
            </a:r>
          </a:p>
          <a:p>
            <a:pPr>
              <a:buBlip>
                <a:blip r:embed="rId3"/>
              </a:buBlip>
            </a:pPr>
            <a:r>
              <a:rPr lang="tr-TR" dirty="0" smtClean="0">
                <a:latin typeface="Times New Roman" pitchFamily="18" charset="0"/>
                <a:cs typeface="Times New Roman" pitchFamily="18" charset="0"/>
              </a:rPr>
              <a:t>Sonra eller iyicene yıkanır</a:t>
            </a:r>
          </a:p>
          <a:p>
            <a:pPr>
              <a:buBlip>
                <a:blip r:embed="rId3"/>
              </a:buBlip>
            </a:pPr>
            <a:r>
              <a:rPr lang="tr-TR" dirty="0" smtClean="0">
                <a:latin typeface="Times New Roman" pitchFamily="18" charset="0"/>
                <a:cs typeface="Times New Roman" pitchFamily="18" charset="0"/>
              </a:rPr>
              <a:t>3 kere ağıza su alıp gargara yapıp verilir</a:t>
            </a:r>
          </a:p>
          <a:p>
            <a:pPr>
              <a:buBlip>
                <a:blip r:embed="rId3"/>
              </a:buBlip>
            </a:pPr>
            <a:r>
              <a:rPr lang="tr-TR" dirty="0" smtClean="0">
                <a:latin typeface="Times New Roman" pitchFamily="18" charset="0"/>
                <a:cs typeface="Times New Roman" pitchFamily="18" charset="0"/>
              </a:rPr>
              <a:t>Burun 3 kere sümkürülür</a:t>
            </a:r>
          </a:p>
          <a:p>
            <a:pPr>
              <a:buBlip>
                <a:blip r:embed="rId3"/>
              </a:buBlip>
            </a:pPr>
            <a:r>
              <a:rPr lang="tr-TR" dirty="0" smtClean="0">
                <a:latin typeface="Times New Roman" pitchFamily="18" charset="0"/>
                <a:cs typeface="Times New Roman" pitchFamily="18" charset="0"/>
              </a:rPr>
              <a:t>Önce Sağ Sonra Sol kollar dirseklere  kadar yıkanır</a:t>
            </a:r>
          </a:p>
          <a:p>
            <a:pPr>
              <a:buBlip>
                <a:blip r:embed="rId3"/>
              </a:buBlip>
            </a:pPr>
            <a:r>
              <a:rPr lang="tr-TR" dirty="0" smtClean="0">
                <a:latin typeface="Times New Roman" pitchFamily="18" charset="0"/>
                <a:cs typeface="Times New Roman" pitchFamily="18" charset="0"/>
              </a:rPr>
              <a:t>3 kere yüz yıkanır</a:t>
            </a:r>
          </a:p>
          <a:p>
            <a:pPr>
              <a:buBlip>
                <a:blip r:embed="rId3"/>
              </a:buBlip>
            </a:pPr>
            <a:r>
              <a:rPr lang="tr-TR" dirty="0" smtClean="0">
                <a:latin typeface="Times New Roman" pitchFamily="18" charset="0"/>
                <a:cs typeface="Times New Roman" pitchFamily="18" charset="0"/>
              </a:rPr>
              <a:t>Başımızı mesh etmek</a:t>
            </a:r>
          </a:p>
          <a:p>
            <a:pPr>
              <a:buBlip>
                <a:blip r:embed="rId3"/>
              </a:buBlip>
            </a:pPr>
            <a:r>
              <a:rPr lang="tr-TR" dirty="0" smtClean="0">
                <a:latin typeface="Times New Roman" pitchFamily="18" charset="0"/>
                <a:cs typeface="Times New Roman" pitchFamily="18" charset="0"/>
              </a:rPr>
              <a:t>Kulaklarımızı mesh etmek</a:t>
            </a:r>
          </a:p>
          <a:p>
            <a:pPr>
              <a:buBlip>
                <a:blip r:embed="rId3"/>
              </a:buBlip>
            </a:pPr>
            <a:r>
              <a:rPr lang="tr-TR" dirty="0" smtClean="0">
                <a:latin typeface="Times New Roman" pitchFamily="18" charset="0"/>
                <a:cs typeface="Times New Roman" pitchFamily="18" charset="0"/>
              </a:rPr>
              <a:t>Boynumuzu Mesh Etmek</a:t>
            </a:r>
          </a:p>
          <a:p>
            <a:pPr>
              <a:buBlip>
                <a:blip r:embed="rId3"/>
              </a:buBlip>
            </a:pPr>
            <a:r>
              <a:rPr lang="tr-TR" dirty="0" smtClean="0">
                <a:latin typeface="Times New Roman" pitchFamily="18" charset="0"/>
                <a:cs typeface="Times New Roman" pitchFamily="18" charset="0"/>
              </a:rPr>
              <a:t>Önce sağ sonra sol ayak, bileğine kadar yıkanır</a:t>
            </a:r>
          </a:p>
          <a:p>
            <a:pPr marL="114300" indent="0">
              <a:buNone/>
            </a:pPr>
            <a:endParaRPr lang="tr-TR" dirty="0" smtClean="0">
              <a:latin typeface="Times New Roman" pitchFamily="18" charset="0"/>
              <a:cs typeface="Times New Roman" pitchFamily="18" charset="0"/>
            </a:endParaRPr>
          </a:p>
          <a:p>
            <a:pPr marL="114300" indent="0">
              <a:buNone/>
            </a:pPr>
            <a:endParaRPr lang="tr-TR" dirty="0" smtClean="0">
              <a:latin typeface="Times New Roman" pitchFamily="18" charset="0"/>
              <a:cs typeface="Times New Roman" pitchFamily="18" charset="0"/>
            </a:endParaRPr>
          </a:p>
          <a:p>
            <a:pPr>
              <a:buBlip>
                <a:blip r:embed="rId3"/>
              </a:buBlip>
            </a:pPr>
            <a:endParaRPr lang="tr-TR" dirty="0">
              <a:latin typeface="Times New Roman" pitchFamily="18" charset="0"/>
              <a:cs typeface="Times New Roman" pitchFamily="18" charset="0"/>
            </a:endParaRPr>
          </a:p>
          <a:p>
            <a:pPr>
              <a:buBlip>
                <a:blip r:embed="rId3"/>
              </a:buBlip>
            </a:pPr>
            <a:endParaRPr lang="tr-TR" dirty="0" smtClean="0">
              <a:latin typeface="Times New Roman" pitchFamily="18" charset="0"/>
              <a:cs typeface="Times New Roman" pitchFamily="18" charset="0"/>
            </a:endParaRPr>
          </a:p>
          <a:p>
            <a:pPr>
              <a:buBlip>
                <a:blip r:embed="rId3"/>
              </a:buBlip>
            </a:pPr>
            <a:endParaRPr lang="tr-TR" dirty="0" smtClean="0">
              <a:latin typeface="Times New Roman" pitchFamily="18" charset="0"/>
              <a:cs typeface="Times New Roman" pitchFamily="18" charset="0"/>
            </a:endParaRPr>
          </a:p>
          <a:p>
            <a:pPr>
              <a:buBlip>
                <a:blip r:embed="rId3"/>
              </a:buBlip>
            </a:pPr>
            <a:endParaRPr lang="tr-TR" dirty="0" smtClean="0">
              <a:latin typeface="Times New Roman" pitchFamily="18" charset="0"/>
              <a:cs typeface="Times New Roman" pitchFamily="18" charset="0"/>
            </a:endParaRPr>
          </a:p>
          <a:p>
            <a:pPr marL="114300" indent="0">
              <a:buNone/>
            </a:pPr>
            <a:endParaRPr lang="tr-TR" dirty="0"/>
          </a:p>
        </p:txBody>
      </p:sp>
    </p:spTree>
    <p:extLst>
      <p:ext uri="{BB962C8B-B14F-4D97-AF65-F5344CB8AC3E}">
        <p14:creationId xmlns="" xmlns:p14="http://schemas.microsoft.com/office/powerpoint/2010/main" val="11191891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GUSÜL ABDESTİ</a:t>
            </a:r>
            <a:endParaRPr lang="tr-TR" dirty="0"/>
          </a:p>
        </p:txBody>
      </p:sp>
      <p:sp>
        <p:nvSpPr>
          <p:cNvPr id="3" name="İçerik Yer Tutucusu 2"/>
          <p:cNvSpPr>
            <a:spLocks noGrp="1"/>
          </p:cNvSpPr>
          <p:nvPr>
            <p:ph idx="1"/>
          </p:nvPr>
        </p:nvSpPr>
        <p:spPr/>
        <p:txBody>
          <a:bodyPr/>
          <a:lstStyle/>
          <a:p>
            <a:pPr marL="114300" indent="0">
              <a:buNone/>
            </a:pPr>
            <a:endParaRPr lang="tr-TR" dirty="0"/>
          </a:p>
          <a:p>
            <a:r>
              <a:rPr lang="tr-TR" dirty="0"/>
              <a:t>Gusül kelimesi, lügatte, yıkanmak, </a:t>
            </a:r>
            <a:r>
              <a:rPr lang="tr-TR" dirty="0" err="1"/>
              <a:t>mânasına</a:t>
            </a:r>
            <a:r>
              <a:rPr lang="tr-TR" dirty="0"/>
              <a:t> gelir. Bu kelimenin dinî </a:t>
            </a:r>
            <a:r>
              <a:rPr lang="tr-TR" dirty="0" err="1"/>
              <a:t>mânası</a:t>
            </a:r>
            <a:r>
              <a:rPr lang="tr-TR" dirty="0"/>
              <a:t> ise, bütün bedenin, hiçbir tarafında iğne ucu kadar kuru yer kalmayacak şekilde yıkanması demektir. </a:t>
            </a:r>
            <a:r>
              <a:rPr lang="tr-TR" dirty="0" err="1"/>
              <a:t>Gusüle</a:t>
            </a:r>
            <a:r>
              <a:rPr lang="tr-TR" dirty="0"/>
              <a:t>, Türkçemizde boy abdesti de denir. </a:t>
            </a:r>
          </a:p>
          <a:p>
            <a:endParaRPr lang="tr-TR" dirty="0"/>
          </a:p>
          <a:p>
            <a:endParaRPr lang="tr-TR" dirty="0"/>
          </a:p>
        </p:txBody>
      </p:sp>
    </p:spTree>
    <p:extLst>
      <p:ext uri="{BB962C8B-B14F-4D97-AF65-F5344CB8AC3E}">
        <p14:creationId xmlns="" xmlns:p14="http://schemas.microsoft.com/office/powerpoint/2010/main" val="38230331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TEYEMMÜM</a:t>
            </a:r>
            <a:endParaRPr lang="tr-TR" dirty="0"/>
          </a:p>
        </p:txBody>
      </p:sp>
      <p:sp>
        <p:nvSpPr>
          <p:cNvPr id="3" name="İçerik Yer Tutucusu 2"/>
          <p:cNvSpPr>
            <a:spLocks noGrp="1"/>
          </p:cNvSpPr>
          <p:nvPr>
            <p:ph idx="1"/>
          </p:nvPr>
        </p:nvSpPr>
        <p:spPr/>
        <p:txBody>
          <a:bodyPr/>
          <a:lstStyle/>
          <a:p>
            <a:r>
              <a:rPr lang="tr-TR" dirty="0"/>
              <a:t>kısaca toprakla temizlenmek demektir. Abdest almak veya gusletmek için, su bulunmazsa veya su olduğu halde kullanılması mümkün olmayan durumlarda, temiz toprak, kum, kireç ve taş gibi toprak cinsinden temiz bir şey ile Hanefi’de vakit girmeden önce de teyemmüm edilir.</a:t>
            </a:r>
          </a:p>
        </p:txBody>
      </p:sp>
    </p:spTree>
    <p:extLst>
      <p:ext uri="{BB962C8B-B14F-4D97-AF65-F5344CB8AC3E}">
        <p14:creationId xmlns="" xmlns:p14="http://schemas.microsoft.com/office/powerpoint/2010/main" val="6387714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486"/>
            <a:ext cx="9144000" cy="6860486"/>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60213303"/>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114300" indent="0">
              <a:buNone/>
            </a:pPr>
            <a:r>
              <a:rPr lang="tr-TR" sz="20000" b="1" cap="all" dirty="0" smtClean="0">
                <a:ln/>
                <a:solidFill>
                  <a:schemeClr val="accent5">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Snap ITC" pitchFamily="82" charset="0"/>
              </a:rPr>
              <a:t>SON</a:t>
            </a:r>
            <a:endParaRPr lang="tr-TR" sz="20000" b="1" cap="all" dirty="0">
              <a:ln/>
              <a:solidFill>
                <a:schemeClr val="accent5">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Snap ITC" pitchFamily="82" charset="0"/>
            </a:endParaRPr>
          </a:p>
        </p:txBody>
      </p:sp>
    </p:spTree>
    <p:extLst>
      <p:ext uri="{BB962C8B-B14F-4D97-AF65-F5344CB8AC3E}">
        <p14:creationId xmlns="" xmlns:p14="http://schemas.microsoft.com/office/powerpoint/2010/main" val="3801645653"/>
      </p:ext>
    </p:extLst>
  </p:cSld>
  <p:clrMapOvr>
    <a:masterClrMapping/>
  </p:clrMapOvr>
  <p:transition spd="slow">
    <p:cove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itişiklik">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is">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itişiklik">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48</TotalTime>
  <Words>148</Words>
  <PresentationFormat>Ekran Gösterisi (4:3)</PresentationFormat>
  <Paragraphs>26</Paragraphs>
  <Slides>6</Slides>
  <Notes>3</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Bitişiklik</vt:lpstr>
      <vt:lpstr>ABDEST ALMAK</vt:lpstr>
      <vt:lpstr>ABDEST ALMANIN KURALLARI</vt:lpstr>
      <vt:lpstr>GUSÜL ABDESTİ</vt:lpstr>
      <vt:lpstr>TEYEMMÜM</vt:lpstr>
      <vt:lpstr>Slayt 5</vt:lpstr>
      <vt:lpstr>Slayt 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2016-11-25T20:28:03Z</dcterms:created>
  <dcterms:modified xsi:type="dcterms:W3CDTF">2016-12-13T15:14:30Z</dcterms:modified>
  <cp:category>www.sorubak.com</cp:category>
</cp:coreProperties>
</file>