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13"/>
  </p:notesMasterIdLst>
  <p:sldIdLst>
    <p:sldId id="256" r:id="rId2"/>
    <p:sldId id="264" r:id="rId3"/>
    <p:sldId id="259" r:id="rId4"/>
    <p:sldId id="260" r:id="rId5"/>
    <p:sldId id="257" r:id="rId6"/>
    <p:sldId id="258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99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718" autoAdjust="0"/>
  </p:normalViewPr>
  <p:slideViewPr>
    <p:cSldViewPr>
      <p:cViewPr varScale="1">
        <p:scale>
          <a:sx n="91" d="100"/>
          <a:sy n="91" d="100"/>
        </p:scale>
        <p:origin x="-96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84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0F583-FC54-41D6-B860-71460B1F27B5}" type="datetimeFigureOut">
              <a:rPr lang="tr-TR" smtClean="0"/>
              <a:pPr/>
              <a:t>15.05.2017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99527-09C7-4933-84C6-35B10825AA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69472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99527-09C7-4933-84C6-35B10825AAB7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99527-09C7-4933-84C6-35B10825AAB7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99527-09C7-4933-84C6-35B10825AAB7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99527-09C7-4933-84C6-35B10825AAB7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1F66-548B-4A84-83B7-CD3AC150DFC2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C0EA-94D8-4C95-8EE6-754C7FE53759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1D7E7-81C2-42F8-838D-000F399FB127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C7CB-6BEF-45AE-BC7A-EABF671FE254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445E2-E0E1-4310-B28D-151A023C444A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8C483-A957-438B-81C6-1EA45E62432F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046B-0945-4788-9DD9-C65B8D4AFDD0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02BF3-9DFF-4DA5-AEEE-06D1696904FA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490A4-F3C8-4671-914E-E5DE2DFBFAEA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417E0-BB58-479E-80BD-8A787631721C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4EEC-6F21-4EF2-9E99-EDCC6C83A578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04B54AA-EAFA-4AA2-A5F4-16AEF83165A0}" type="datetime1">
              <a:rPr lang="tr-TR" smtClean="0"/>
              <a:pPr/>
              <a:t>15.05.2017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BC6AC8-B559-4775-9E0E-A5F749A71C35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prstGeom prst="hear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txBody>
          <a:bodyPr>
            <a:normAutofit fontScale="90000"/>
          </a:bodyPr>
          <a:lstStyle/>
          <a:p>
            <a:r>
              <a:rPr lang="tr-TR" sz="9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	</a:t>
            </a:r>
            <a:r>
              <a:rPr lang="tr-TR" sz="9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</a:t>
            </a: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						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prstTxWarp prst="textFadeUp">
              <a:avLst/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tr-TR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ANİMALS</a:t>
            </a:r>
            <a:endParaRPr lang="tr-TR" b="1" dirty="0">
              <a:ln>
                <a:prstDash val="solid"/>
              </a:ln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5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215206" y="5529856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251520" y="5517232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random/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perspectiveHeroicExtremeRightFacing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tr-TR" sz="4800" spc="0" dirty="0" smtClean="0">
                <a:ln/>
                <a:solidFill>
                  <a:schemeClr val="accent3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BEAR</a:t>
            </a:r>
            <a:endParaRPr lang="tr-TR" sz="4800" spc="0" dirty="0">
              <a:ln/>
              <a:solidFill>
                <a:schemeClr val="accent3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5 Resim Yer Tutucusu" descr="Tabby2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/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GOOD     BYE!!!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UMARIM BEĞENMİŞSİNİZDİR!!!!!!!!!!!</a:t>
            </a:r>
          </a:p>
          <a:p>
            <a:endParaRPr lang="tr-TR" dirty="0" smtClean="0"/>
          </a:p>
          <a:p>
            <a:r>
              <a:rPr lang="tr-TR" dirty="0" err="1" smtClean="0">
                <a:solidFill>
                  <a:schemeClr val="bg1"/>
                </a:solidFill>
              </a:rPr>
              <a:t>Ahmethan</a:t>
            </a:r>
            <a:r>
              <a:rPr lang="tr-TR" smtClean="0">
                <a:solidFill>
                  <a:schemeClr val="bg1"/>
                </a:solidFill>
              </a:rPr>
              <a:t> MALKOC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omb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effectLst>
                  <a:innerShdw blurRad="50800" dist="25400" dir="13500000">
                    <a:prstClr val="black">
                      <a:alpha val="70000"/>
                    </a:prstClr>
                  </a:innerShdw>
                  <a:reflection blurRad="6350" stA="60000" endA="900" endPos="58000" dir="5400000" sy="-100000" algn="bl" rotWithShape="0"/>
                </a:effectLst>
              </a:rPr>
              <a:t>       TİGER</a:t>
            </a:r>
            <a:endParaRPr lang="tr-TR" sz="9600" dirty="0">
              <a:effectLst>
                <a:innerShdw blurRad="50800" dist="25400" dir="13500000">
                  <a:prstClr val="black">
                    <a:alpha val="70000"/>
                  </a:prstClr>
                </a:inn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4" name="3 İçerik Yer Tutucusu" descr="Tabby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708" y="1935163"/>
            <a:ext cx="5852583" cy="4389437"/>
          </a:xfrm>
        </p:spPr>
      </p:pic>
      <p:sp>
        <p:nvSpPr>
          <p:cNvPr id="5" name="4 Komut Düğmesi: Giriş">
            <a:hlinkClick r:id="" action="ppaction://hlinkshowjump?jump=firstslide" highlightClick="1"/>
          </p:cNvPr>
          <p:cNvSpPr/>
          <p:nvPr/>
        </p:nvSpPr>
        <p:spPr>
          <a:xfrm>
            <a:off x="7286644" y="57148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		HORSE</a:t>
            </a:r>
            <a:endParaRPr lang="tr-TR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3 İçerik Yer Tutucusu" descr="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708" y="1935163"/>
            <a:ext cx="5852583" cy="4389437"/>
          </a:xfrm>
        </p:spPr>
      </p:pic>
      <p:sp>
        <p:nvSpPr>
          <p:cNvPr id="6" name="5 Komut Düğmesi: Giriş">
            <a:hlinkClick r:id="" action="ppaction://hlinkshowjump?jump=firstslide" highlightClick="1"/>
          </p:cNvPr>
          <p:cNvSpPr/>
          <p:nvPr/>
        </p:nvSpPr>
        <p:spPr>
          <a:xfrm>
            <a:off x="7786710" y="3143248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			KANGROO</a:t>
            </a:r>
            <a:endParaRPr lang="tr-TR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4" name="3 İçerik Yer Tutucusu" descr="Animal1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45708" y="1935163"/>
            <a:ext cx="5852583" cy="4389437"/>
          </a:xfrm>
        </p:spPr>
      </p:pic>
      <p:sp>
        <p:nvSpPr>
          <p:cNvPr id="5" name="4 Komut Düğmesi: Giriş">
            <a:hlinkClick r:id="" action="ppaction://hlinkshowjump?jump=firstslide" highlightClick="1"/>
          </p:cNvPr>
          <p:cNvSpPr/>
          <p:nvPr/>
        </p:nvSpPr>
        <p:spPr>
          <a:xfrm>
            <a:off x="7786710" y="357187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prstTxWarp prst="textSlantDown">
              <a:avLst/>
            </a:prstTxWarp>
          </a:bodyPr>
          <a:lstStyle/>
          <a:p>
            <a:r>
              <a:rPr lang="tr-TR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BUTTERFLİE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4 Resim Yer Tutucusu" descr="Butterflies1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/>
      </p:pic>
      <p:sp>
        <p:nvSpPr>
          <p:cNvPr id="6" name="5 Komut Düğmesi: Giriş">
            <a:hlinkClick r:id="" action="ppaction://hlinkshowjump?jump=firstslide" highlightClick="1"/>
          </p:cNvPr>
          <p:cNvSpPr/>
          <p:nvPr/>
        </p:nvSpPr>
        <p:spPr>
          <a:xfrm>
            <a:off x="1214414" y="321468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43702" y="357166"/>
            <a:ext cx="2057400" cy="125728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isometricOffAxis1Righ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softRound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tr-TR" sz="4000" spc="0" dirty="0" smtClean="0">
                <a:ln/>
                <a:solidFill>
                  <a:schemeClr val="accent3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										</a:t>
            </a:r>
            <a:endParaRPr lang="tr-TR" sz="4000" spc="0" dirty="0">
              <a:ln/>
              <a:solidFill>
                <a:schemeClr val="accent3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671653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CATS</a:t>
            </a:r>
            <a:endParaRPr lang="tr-TR" sz="32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4 Resim Yer Tutucusu" descr="Kittens2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/>
      </p:pic>
      <p:sp>
        <p:nvSpPr>
          <p:cNvPr id="7" name="6 Komut Düğmesi: Giriş">
            <a:hlinkClick r:id="" action="ppaction://hlinkshowjump?jump=firstslide" highlightClick="1"/>
          </p:cNvPr>
          <p:cNvSpPr/>
          <p:nvPr/>
        </p:nvSpPr>
        <p:spPr>
          <a:xfrm>
            <a:off x="7143768" y="50004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ln w="34925">
            <a:solidFill>
              <a:srgbClr val="FFFFFF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317500" dir="2700000" algn="ctr">
              <a:srgbClr val="000000">
                <a:alpha val="43000"/>
              </a:srgbClr>
            </a:outerShdw>
            <a:softEdge rad="12700"/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lope"/>
            <a:bevelB prst="softRound"/>
          </a:sp3d>
        </p:spPr>
        <p:txBody>
          <a:bodyPr>
            <a:normAutofit/>
          </a:bodyPr>
          <a:lstStyle/>
          <a:p>
            <a:r>
              <a:rPr lang="tr-TR" sz="32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DOGS</a:t>
            </a:r>
            <a:endParaRPr lang="tr-TR" sz="32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Resim Yer Tutucusu" descr="Small dog combo1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/>
      </p:pic>
      <p:sp>
        <p:nvSpPr>
          <p:cNvPr id="6" name="5 Komut Düğmesi: Giriş">
            <a:hlinkClick r:id="" action="ppaction://hlinkshowjump?jump=firstslide" highlightClick="1"/>
          </p:cNvPr>
          <p:cNvSpPr/>
          <p:nvPr/>
        </p:nvSpPr>
        <p:spPr>
          <a:xfrm>
            <a:off x="1285852" y="321468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tr-TR" sz="3200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BİRD</a:t>
            </a:r>
            <a:endParaRPr lang="tr-TR" sz="32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Resim Yer Tutucusu" descr="Wildlife11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l="5942" r="5942"/>
          <a:stretch>
            <a:fillRect/>
          </a:stretch>
        </p:blipFill>
        <p:spPr/>
      </p:pic>
      <p:sp>
        <p:nvSpPr>
          <p:cNvPr id="6" name="5 Komut Düğmesi: Giriş">
            <a:hlinkClick r:id="" action="ppaction://hlinkshowjump?jump=firstslide" highlightClick="1"/>
          </p:cNvPr>
          <p:cNvSpPr/>
          <p:nvPr/>
        </p:nvSpPr>
        <p:spPr>
          <a:xfrm>
            <a:off x="1285852" y="335756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 </a:t>
            </a:r>
            <a:r>
              <a:rPr lang="tr-TR" sz="3200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FİSH</a:t>
            </a:r>
            <a:endParaRPr lang="tr-TR" sz="320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Resim Yer Tutucusu" descr="Oceans2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/>
      </p:pic>
      <p:sp>
        <p:nvSpPr>
          <p:cNvPr id="6" name="5 Komut Düğmesi: Giriş">
            <a:hlinkClick r:id="" action="ppaction://hlinkshowjump?jump=firstslide" highlightClick="1"/>
          </p:cNvPr>
          <p:cNvSpPr/>
          <p:nvPr/>
        </p:nvSpPr>
        <p:spPr>
          <a:xfrm>
            <a:off x="1142976" y="335756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</TotalTime>
  <Words>29</Words>
  <PresentationFormat>Ekran Gösterisi (4:3)</PresentationFormat>
  <Paragraphs>23</Paragraphs>
  <Slides>11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Akış</vt:lpstr>
      <vt:lpstr>  I       </vt:lpstr>
      <vt:lpstr>       TİGER</vt:lpstr>
      <vt:lpstr>   HORSE</vt:lpstr>
      <vt:lpstr>   KANGROO</vt:lpstr>
      <vt:lpstr>BUTTERFLİE</vt:lpstr>
      <vt:lpstr>          </vt:lpstr>
      <vt:lpstr>   DOGS</vt:lpstr>
      <vt:lpstr>    BİRD</vt:lpstr>
      <vt:lpstr>  FİSH</vt:lpstr>
      <vt:lpstr> BEAR</vt:lpstr>
      <vt:lpstr>GOOD     BYE!!!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2012-12-25T15:42:09Z</dcterms:created>
  <dcterms:modified xsi:type="dcterms:W3CDTF">2017-05-15T17:16:12Z</dcterms:modified>
  <cp:category>www.sorubak.com</cp:category>
</cp:coreProperties>
</file>