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02212-BFFB-45CC-A4F9-8F77F7775522}" type="datetimeFigureOut">
              <a:rPr lang="tr-TR" smtClean="0"/>
              <a:pPr/>
              <a:t>08.04.2017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CBF-61F4-4FF4-8C88-D8766E5E615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02212-BFFB-45CC-A4F9-8F77F7775522}" type="datetimeFigureOut">
              <a:rPr lang="tr-TR" smtClean="0"/>
              <a:pPr/>
              <a:t>08.04.2017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CBF-61F4-4FF4-8C88-D8766E5E615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02212-BFFB-45CC-A4F9-8F77F7775522}" type="datetimeFigureOut">
              <a:rPr lang="tr-TR" smtClean="0"/>
              <a:pPr/>
              <a:t>08.04.2017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CBF-61F4-4FF4-8C88-D8766E5E615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02212-BFFB-45CC-A4F9-8F77F7775522}" type="datetimeFigureOut">
              <a:rPr lang="tr-TR" smtClean="0"/>
              <a:pPr/>
              <a:t>08.04.2017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CBF-61F4-4FF4-8C88-D8766E5E615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02212-BFFB-45CC-A4F9-8F77F7775522}" type="datetimeFigureOut">
              <a:rPr lang="tr-TR" smtClean="0"/>
              <a:pPr/>
              <a:t>08.04.2017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CBF-61F4-4FF4-8C88-D8766E5E615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02212-BFFB-45CC-A4F9-8F77F7775522}" type="datetimeFigureOut">
              <a:rPr lang="tr-TR" smtClean="0"/>
              <a:pPr/>
              <a:t>08.04.2017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CBF-61F4-4FF4-8C88-D8766E5E615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02212-BFFB-45CC-A4F9-8F77F7775522}" type="datetimeFigureOut">
              <a:rPr lang="tr-TR" smtClean="0"/>
              <a:pPr/>
              <a:t>08.04.2017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CBF-61F4-4FF4-8C88-D8766E5E615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02212-BFFB-45CC-A4F9-8F77F7775522}" type="datetimeFigureOut">
              <a:rPr lang="tr-TR" smtClean="0"/>
              <a:pPr/>
              <a:t>08.04.2017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CBF-61F4-4FF4-8C88-D8766E5E615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02212-BFFB-45CC-A4F9-8F77F7775522}" type="datetimeFigureOut">
              <a:rPr lang="tr-TR" smtClean="0"/>
              <a:pPr/>
              <a:t>08.04.2017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CBF-61F4-4FF4-8C88-D8766E5E615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02212-BFFB-45CC-A4F9-8F77F7775522}" type="datetimeFigureOut">
              <a:rPr lang="tr-TR" smtClean="0"/>
              <a:pPr/>
              <a:t>08.04.2017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CBF-61F4-4FF4-8C88-D8766E5E615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02212-BFFB-45CC-A4F9-8F77F7775522}" type="datetimeFigureOut">
              <a:rPr lang="tr-TR" smtClean="0"/>
              <a:pPr/>
              <a:t>08.04.2017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15CBF-61F4-4FF4-8C88-D8766E5E615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02212-BFFB-45CC-A4F9-8F77F7775522}" type="datetimeFigureOut">
              <a:rPr lang="tr-TR" smtClean="0"/>
              <a:pPr/>
              <a:t>08.04.2017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15CBF-61F4-4FF4-8C88-D8766E5E615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UNIT 5 HEALTH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SESSİZ OL VE DİKKATLİ DİNLEYİNİZ </a:t>
            </a:r>
          </a:p>
          <a:p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LÜTFEN</a:t>
            </a:r>
            <a:endParaRPr lang="tr-TR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/>
              <a:t>Measles</a:t>
            </a:r>
            <a:r>
              <a:rPr lang="tr-TR" b="1" dirty="0" smtClean="0"/>
              <a:t>[KIZAMIK]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7429552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High</a:t>
            </a:r>
            <a:r>
              <a:rPr lang="tr-TR" b="1" dirty="0"/>
              <a:t> </a:t>
            </a:r>
            <a:r>
              <a:rPr lang="tr-TR" b="1" dirty="0" err="1"/>
              <a:t>temperature</a:t>
            </a:r>
            <a:r>
              <a:rPr lang="tr-TR" b="1" dirty="0"/>
              <a:t> / </a:t>
            </a:r>
            <a:r>
              <a:rPr lang="tr-TR" b="1" dirty="0" err="1" smtClean="0"/>
              <a:t>Fever</a:t>
            </a:r>
            <a:r>
              <a:rPr lang="tr-TR" b="1" dirty="0" smtClean="0"/>
              <a:t>[ATEŞ]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42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00174"/>
            <a:ext cx="7286676" cy="47736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rgbClr val="7030A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isometricOffAxis1Right"/>
              <a:lightRig rig="threePt" dir="t"/>
            </a:scene3d>
          </a:bodyPr>
          <a:lstStyle/>
          <a:p>
            <a:r>
              <a:rPr lang="tr-TR" sz="8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İLAYDA KAYGISIZ</a:t>
            </a:r>
            <a:endParaRPr lang="tr-TR" sz="8000" b="1" i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 descr="C:\Users\w7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785818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FLU[GRİP]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w7\Desktop\cold-fl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8715403" cy="50006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Sore</a:t>
            </a:r>
            <a:r>
              <a:rPr lang="tr-TR" b="1" dirty="0"/>
              <a:t> </a:t>
            </a:r>
            <a:r>
              <a:rPr lang="tr-TR" b="1" dirty="0" err="1" smtClean="0"/>
              <a:t>throat</a:t>
            </a:r>
            <a:r>
              <a:rPr lang="tr-TR" b="1" dirty="0" smtClean="0"/>
              <a:t>[boğaz ağrısı]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8786842" cy="5500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b="1" dirty="0" err="1" smtClean="0"/>
              <a:t>Headache</a:t>
            </a:r>
            <a:r>
              <a:rPr lang="tr-TR" b="1" dirty="0" smtClean="0"/>
              <a:t>[BAŞ AĞRISI]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428736"/>
            <a:ext cx="7858180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tootache</a:t>
            </a:r>
            <a:r>
              <a:rPr lang="tr-TR" b="1" dirty="0"/>
              <a:t> </a:t>
            </a:r>
            <a:r>
              <a:rPr lang="tr-TR" b="1" dirty="0" smtClean="0"/>
              <a:t>[DİŞ AĞRISI]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90650"/>
            <a:ext cx="7786742" cy="49673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/>
              <a:t>Stomachache</a:t>
            </a:r>
            <a:r>
              <a:rPr lang="tr-TR" b="1" dirty="0" smtClean="0"/>
              <a:t>[KARIN AĞRISI]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9308"/>
            <a:ext cx="7072362" cy="4848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/>
              <a:t>Backache</a:t>
            </a:r>
            <a:r>
              <a:rPr lang="tr-TR" b="1" dirty="0" smtClean="0"/>
              <a:t>[BEL AĞRISI]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C:\Users\w7\Desktop\img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7" y="1857365"/>
            <a:ext cx="7000924" cy="4286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/>
              <a:t>Earache</a:t>
            </a:r>
            <a:r>
              <a:rPr lang="tr-TR" b="1" dirty="0" smtClean="0"/>
              <a:t>[KULAK AĞRISI]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170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8715403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/>
              <a:t>Cough</a:t>
            </a:r>
            <a:r>
              <a:rPr lang="tr-TR" b="1" dirty="0" smtClean="0"/>
              <a:t>[ÖKSÜRÜK]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C:\Users\w7\Desktop\img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1500174"/>
            <a:ext cx="8858312" cy="51435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40</Words>
  <PresentationFormat>Ekran Gösterisi (4:3)</PresentationFormat>
  <Paragraphs>16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UNIT 5 HEALTH</vt:lpstr>
      <vt:lpstr>FLU[GRİP]</vt:lpstr>
      <vt:lpstr>Sore throat[boğaz ağrısı]</vt:lpstr>
      <vt:lpstr>Headache[BAŞ AĞRISI]</vt:lpstr>
      <vt:lpstr>tootache [DİŞ AĞRISI]</vt:lpstr>
      <vt:lpstr>Stomachache[KARIN AĞRISI]</vt:lpstr>
      <vt:lpstr>Backache[BEL AĞRISI]</vt:lpstr>
      <vt:lpstr>Earache[KULAK AĞRISI]</vt:lpstr>
      <vt:lpstr>Cough[ÖKSÜRÜK]</vt:lpstr>
      <vt:lpstr>Measles[KIZAMIK]</vt:lpstr>
      <vt:lpstr>High temperature / Fever[ATEŞ]</vt:lpstr>
      <vt:lpstr>HAZIRLAYAN</vt:lpstr>
      <vt:lpstr>Slayt 13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2017-04-02T13:09:24Z</dcterms:created>
  <dcterms:modified xsi:type="dcterms:W3CDTF">2017-04-08T07:46:38Z</dcterms:modified>
  <cp:category>www.sorubak.com</cp:category>
</cp:coreProperties>
</file>