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9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214282" y="2714620"/>
            <a:ext cx="8572560" cy="3654428"/>
          </a:xfrm>
        </p:spPr>
        <p:txBody>
          <a:bodyPr>
            <a:normAutofit/>
          </a:bodyPr>
          <a:lstStyle/>
          <a:p>
            <a:r>
              <a:rPr lang="tr-TR" sz="5300" dirty="0" smtClean="0">
                <a:solidFill>
                  <a:srgbClr val="FF0000"/>
                </a:solidFill>
              </a:rPr>
              <a:t>1- IŞIĞI AÇABİLİR MİSİN?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MAY I TURN ON THE LIGHT?</a:t>
            </a:r>
            <a:br>
              <a:rPr lang="tr-TR" dirty="0" smtClean="0"/>
            </a:br>
            <a:r>
              <a:rPr lang="tr-TR" dirty="0" smtClean="0"/>
              <a:t>B. TURN ON THE LIGHT!</a:t>
            </a:r>
            <a:br>
              <a:rPr lang="tr-TR" dirty="0" smtClean="0"/>
            </a:br>
            <a:r>
              <a:rPr lang="tr-TR" dirty="0" smtClean="0"/>
              <a:t>C. CAN YOU TURN ON THE LIGHT?</a:t>
            </a:r>
            <a:br>
              <a:rPr lang="tr-TR" dirty="0" smtClean="0"/>
            </a:br>
            <a:r>
              <a:rPr lang="tr-TR" dirty="0" smtClean="0"/>
              <a:t>D. TURN ON THE LIGHT PLEASE.</a:t>
            </a:r>
            <a:endParaRPr lang="tr-TR" dirty="0"/>
          </a:p>
        </p:txBody>
      </p:sp>
      <p:pic>
        <p:nvPicPr>
          <p:cNvPr id="1026" name="Picture 2" descr="C:\Users\EVEREST\Desktop\lightswitch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14290"/>
            <a:ext cx="167048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tr-TR" dirty="0" smtClean="0"/>
              <a:t>6.</a:t>
            </a:r>
            <a:br>
              <a:rPr lang="tr-TR" dirty="0" smtClean="0"/>
            </a:br>
            <a:r>
              <a:rPr lang="tr-TR" dirty="0" smtClean="0"/>
              <a:t>A. FIFTY-ONE</a:t>
            </a:r>
            <a:br>
              <a:rPr lang="tr-TR" dirty="0" smtClean="0"/>
            </a:br>
            <a:r>
              <a:rPr lang="tr-TR" dirty="0" smtClean="0"/>
              <a:t>B. FIFTY</a:t>
            </a:r>
            <a:br>
              <a:rPr lang="tr-TR" dirty="0" smtClean="0"/>
            </a:br>
            <a:r>
              <a:rPr lang="tr-TR" dirty="0" smtClean="0"/>
              <a:t>C. SIXTY-ONE</a:t>
            </a:r>
            <a:br>
              <a:rPr lang="tr-TR" dirty="0" smtClean="0"/>
            </a:br>
            <a:r>
              <a:rPr lang="tr-TR" dirty="0" smtClean="0"/>
              <a:t>D. FIFTEEN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VEREST\Desktop\ruler1_36459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34400" cy="1816894"/>
          </a:xfrm>
          <a:prstGeom prst="rect">
            <a:avLst/>
          </a:prstGeom>
          <a:noFill/>
        </p:spPr>
      </p:pic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229600" cy="38576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5300" dirty="0" smtClean="0">
                <a:solidFill>
                  <a:srgbClr val="FF0000"/>
                </a:solidFill>
              </a:rPr>
              <a:t>7. BANA CETVELİ VER!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MAY I TAKE YOUR RULER?</a:t>
            </a:r>
            <a:br>
              <a:rPr lang="tr-TR" dirty="0" smtClean="0"/>
            </a:br>
            <a:r>
              <a:rPr lang="tr-TR" dirty="0" smtClean="0"/>
              <a:t>B. GIVE ME THE SHARPENER!</a:t>
            </a:r>
            <a:br>
              <a:rPr lang="tr-TR" dirty="0" smtClean="0"/>
            </a:br>
            <a:r>
              <a:rPr lang="tr-TR" dirty="0" smtClean="0"/>
              <a:t>C. GIVE ME THE RULER!</a:t>
            </a:r>
            <a:br>
              <a:rPr lang="tr-TR" dirty="0" smtClean="0"/>
            </a:br>
            <a:r>
              <a:rPr lang="tr-TR" dirty="0" smtClean="0"/>
              <a:t>D. CAN YOU GIVE ME THE PENCIL?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348" y="3571876"/>
            <a:ext cx="8001056" cy="285752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8-</a:t>
            </a:r>
            <a:br>
              <a:rPr lang="tr-TR" dirty="0" smtClean="0"/>
            </a:br>
            <a:r>
              <a:rPr lang="tr-TR" dirty="0" smtClean="0"/>
              <a:t>A. MERCI</a:t>
            </a:r>
            <a:br>
              <a:rPr lang="tr-TR" dirty="0" smtClean="0"/>
            </a:br>
            <a:r>
              <a:rPr lang="tr-TR" dirty="0" smtClean="0"/>
              <a:t>B. EFARISTO</a:t>
            </a:r>
            <a:br>
              <a:rPr lang="tr-TR" dirty="0" smtClean="0"/>
            </a:br>
            <a:r>
              <a:rPr lang="tr-TR" dirty="0" smtClean="0"/>
              <a:t>C. GRACIAS</a:t>
            </a:r>
            <a:br>
              <a:rPr lang="tr-TR" dirty="0" smtClean="0"/>
            </a:br>
            <a:r>
              <a:rPr lang="tr-TR" dirty="0" smtClean="0"/>
              <a:t>D. SHUKRAN</a:t>
            </a:r>
            <a:endParaRPr lang="tr-TR" dirty="0"/>
          </a:p>
        </p:txBody>
      </p:sp>
      <p:pic>
        <p:nvPicPr>
          <p:cNvPr id="8194" name="Picture 2" descr="C:\Users\EVEREST\Desktop\a245767c86da3181a51f318c6c382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072199" cy="3429000"/>
          </a:xfrm>
          <a:prstGeom prst="rect">
            <a:avLst/>
          </a:prstGeom>
          <a:noFill/>
        </p:spPr>
      </p:pic>
      <p:pic>
        <p:nvPicPr>
          <p:cNvPr id="8195" name="Picture 3" descr="C:\Users\EVEREST\Desktop\4a27f8ad5a6123deed7a3dc48b93fb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66" y="0"/>
            <a:ext cx="3071834" cy="3428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714876" y="274638"/>
            <a:ext cx="3971924" cy="5726130"/>
          </a:xfrm>
        </p:spPr>
        <p:txBody>
          <a:bodyPr>
            <a:normAutofit/>
          </a:bodyPr>
          <a:lstStyle/>
          <a:p>
            <a:r>
              <a:rPr lang="tr-TR" dirty="0" smtClean="0"/>
              <a:t>9-</a:t>
            </a:r>
            <a:br>
              <a:rPr lang="tr-TR" dirty="0" smtClean="0"/>
            </a:br>
            <a:r>
              <a:rPr lang="tr-TR" dirty="0" smtClean="0"/>
              <a:t>A. SAY IT AGAIN</a:t>
            </a:r>
            <a:br>
              <a:rPr lang="tr-TR" dirty="0" smtClean="0"/>
            </a:br>
            <a:r>
              <a:rPr lang="tr-TR" dirty="0" smtClean="0"/>
              <a:t>B. WELCOME</a:t>
            </a:r>
            <a:br>
              <a:rPr lang="tr-TR" dirty="0" smtClean="0"/>
            </a:br>
            <a:r>
              <a:rPr lang="tr-TR" dirty="0" smtClean="0"/>
              <a:t>C. SEE YOU</a:t>
            </a:r>
            <a:br>
              <a:rPr lang="tr-TR" dirty="0" smtClean="0"/>
            </a:br>
            <a:r>
              <a:rPr lang="tr-TR" dirty="0" smtClean="0"/>
              <a:t>D. COME HERE</a:t>
            </a:r>
            <a:endParaRPr lang="tr-TR" dirty="0"/>
          </a:p>
        </p:txBody>
      </p:sp>
      <p:pic>
        <p:nvPicPr>
          <p:cNvPr id="9218" name="Picture 2" descr="C:\Users\EVEREST\Desktop\hearing lo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4445000" cy="5680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VEREST\Desktop\indi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2371725" cy="1924050"/>
          </a:xfrm>
          <a:prstGeom prst="rect">
            <a:avLst/>
          </a:prstGeom>
          <a:noFill/>
        </p:spPr>
      </p:pic>
      <p:pic>
        <p:nvPicPr>
          <p:cNvPr id="10243" name="Picture 3" descr="C:\Users\EVEREST\Desktop\minus-clipart-RTA7dagT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571744"/>
            <a:ext cx="966782" cy="966782"/>
          </a:xfrm>
          <a:prstGeom prst="rect">
            <a:avLst/>
          </a:prstGeom>
          <a:noFill/>
        </p:spPr>
      </p:pic>
      <p:pic>
        <p:nvPicPr>
          <p:cNvPr id="10244" name="Picture 4" descr="C:\Users\EVEREST\Desktop\42-5173942c4def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928802"/>
            <a:ext cx="3000396" cy="2071702"/>
          </a:xfrm>
          <a:prstGeom prst="rect">
            <a:avLst/>
          </a:prstGeom>
          <a:noFill/>
        </p:spPr>
      </p:pic>
      <p:pic>
        <p:nvPicPr>
          <p:cNvPr id="10245" name="Picture 5" descr="C:\Users\EVEREST\Desktop\equal-sign-icon-114542-icons-etc-1xKql7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786058"/>
            <a:ext cx="1214446" cy="1214446"/>
          </a:xfrm>
          <a:prstGeom prst="rect">
            <a:avLst/>
          </a:prstGeom>
          <a:noFill/>
        </p:spPr>
      </p:pic>
      <p:pic>
        <p:nvPicPr>
          <p:cNvPr id="10246" name="Picture 6" descr="C:\Users\EVEREST\Desktop\tumblr_njxwo0PItc1qazgxwo1_40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1643050"/>
            <a:ext cx="1376389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tr-TR" dirty="0" smtClean="0"/>
              <a:t>10-</a:t>
            </a:r>
            <a:br>
              <a:rPr lang="tr-TR" dirty="0" smtClean="0"/>
            </a:br>
            <a:r>
              <a:rPr lang="tr-TR" dirty="0" smtClean="0"/>
              <a:t>A. THREETEEN</a:t>
            </a:r>
            <a:br>
              <a:rPr lang="tr-TR" dirty="0" smtClean="0"/>
            </a:br>
            <a:r>
              <a:rPr lang="tr-TR" dirty="0" smtClean="0"/>
              <a:t>B. THIRTY</a:t>
            </a:r>
            <a:br>
              <a:rPr lang="tr-TR" dirty="0" smtClean="0"/>
            </a:br>
            <a:r>
              <a:rPr lang="tr-TR" dirty="0" smtClean="0"/>
              <a:t>C. THIRTY-THREE</a:t>
            </a:r>
            <a:br>
              <a:rPr lang="tr-TR" dirty="0" smtClean="0"/>
            </a:br>
            <a:r>
              <a:rPr lang="tr-TR" dirty="0" smtClean="0"/>
              <a:t>D. THIRTEEN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11-</a:t>
            </a:r>
            <a:br>
              <a:rPr lang="tr-TR" dirty="0" smtClean="0"/>
            </a:br>
            <a:r>
              <a:rPr lang="tr-TR" dirty="0" smtClean="0"/>
              <a:t>A. MERCI</a:t>
            </a:r>
            <a:br>
              <a:rPr lang="tr-TR" dirty="0" smtClean="0"/>
            </a:br>
            <a:r>
              <a:rPr lang="tr-TR" dirty="0" smtClean="0"/>
              <a:t>B. ARIGATO</a:t>
            </a:r>
            <a:br>
              <a:rPr lang="tr-TR" dirty="0" smtClean="0"/>
            </a:br>
            <a:r>
              <a:rPr lang="tr-TR" dirty="0" smtClean="0"/>
              <a:t>C. TEŞEKKÜR EDERİM</a:t>
            </a:r>
            <a:br>
              <a:rPr lang="tr-TR" dirty="0" smtClean="0"/>
            </a:br>
            <a:r>
              <a:rPr lang="tr-TR" dirty="0" smtClean="0"/>
              <a:t>D. GRACIAS</a:t>
            </a:r>
            <a:endParaRPr lang="tr-TR" dirty="0"/>
          </a:p>
        </p:txBody>
      </p:sp>
      <p:pic>
        <p:nvPicPr>
          <p:cNvPr id="11266" name="Picture 2" descr="C:\Users\EVEREST\Desktop\shutterstock_20394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643314"/>
            <a:ext cx="4279591" cy="2857520"/>
          </a:xfrm>
          <a:prstGeom prst="rect">
            <a:avLst/>
          </a:prstGeom>
          <a:noFill/>
        </p:spPr>
      </p:pic>
      <p:pic>
        <p:nvPicPr>
          <p:cNvPr id="11267" name="Picture 3" descr="C:\Users\EVEREST\Desktop\japanese-baby-gi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4143404" cy="2777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12-</a:t>
            </a:r>
            <a:br>
              <a:rPr lang="tr-TR" dirty="0" smtClean="0"/>
            </a:br>
            <a:r>
              <a:rPr lang="tr-TR" dirty="0" smtClean="0">
                <a:solidFill>
                  <a:srgbClr val="0070C0"/>
                </a:solidFill>
              </a:rPr>
              <a:t>MAY I TAKE YOUR PENCIL?</a:t>
            </a:r>
            <a:br>
              <a:rPr lang="tr-TR" dirty="0" smtClean="0">
                <a:solidFill>
                  <a:srgbClr val="0070C0"/>
                </a:solidFill>
              </a:rPr>
            </a:br>
            <a:r>
              <a:rPr lang="tr-TR" dirty="0" smtClean="0"/>
              <a:t>A. YES	B. SURE</a:t>
            </a:r>
            <a:br>
              <a:rPr lang="tr-TR" dirty="0" smtClean="0"/>
            </a:br>
            <a:r>
              <a:rPr lang="tr-TR" dirty="0" smtClean="0"/>
              <a:t>C. SORRY, NOT RIGHT NOW</a:t>
            </a:r>
            <a:br>
              <a:rPr lang="tr-TR" dirty="0" smtClean="0"/>
            </a:br>
            <a:r>
              <a:rPr lang="tr-TR" dirty="0" smtClean="0"/>
              <a:t>D. OF COURSE</a:t>
            </a:r>
            <a:endParaRPr lang="tr-TR" dirty="0"/>
          </a:p>
        </p:txBody>
      </p:sp>
      <p:pic>
        <p:nvPicPr>
          <p:cNvPr id="12290" name="Picture 2" descr="C:\Users\EVEREST\Desktop\k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10052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13- MAY I USE YOUR MOBILE?</a:t>
            </a:r>
            <a:br>
              <a:rPr lang="tr-TR" dirty="0" smtClean="0">
                <a:solidFill>
                  <a:srgbClr val="0070C0"/>
                </a:solidFill>
              </a:rPr>
            </a:br>
            <a:r>
              <a:rPr lang="tr-TR" dirty="0" smtClean="0"/>
              <a:t>A. SORRY</a:t>
            </a:r>
            <a:br>
              <a:rPr lang="tr-TR" dirty="0" smtClean="0"/>
            </a:br>
            <a:r>
              <a:rPr lang="tr-TR" dirty="0" smtClean="0"/>
              <a:t>B. SORRY, NOT RIGHT NOW</a:t>
            </a:r>
            <a:br>
              <a:rPr lang="tr-TR" dirty="0" smtClean="0"/>
            </a:br>
            <a:r>
              <a:rPr lang="tr-TR" dirty="0" smtClean="0"/>
              <a:t>C. NO</a:t>
            </a:r>
            <a:br>
              <a:rPr lang="tr-TR" dirty="0" smtClean="0"/>
            </a:br>
            <a:r>
              <a:rPr lang="tr-TR" dirty="0" smtClean="0"/>
              <a:t>D. SURE</a:t>
            </a:r>
            <a:endParaRPr lang="tr-TR" dirty="0"/>
          </a:p>
        </p:txBody>
      </p:sp>
      <p:pic>
        <p:nvPicPr>
          <p:cNvPr id="13314" name="Picture 2" descr="C:\Users\EVEREST\Desktop\stanley-hudson-nodd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71876"/>
            <a:ext cx="5429288" cy="2853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929066"/>
            <a:ext cx="8229600" cy="24288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14-</a:t>
            </a:r>
            <a:br>
              <a:rPr lang="tr-TR" dirty="0" smtClean="0"/>
            </a:br>
            <a:r>
              <a:rPr lang="tr-TR" dirty="0" smtClean="0"/>
              <a:t>A. HOŞGELDİNİZ</a:t>
            </a:r>
            <a:br>
              <a:rPr lang="tr-TR" dirty="0" smtClean="0"/>
            </a:br>
            <a:r>
              <a:rPr lang="tr-TR" dirty="0" smtClean="0"/>
              <a:t>B. BUYRUN</a:t>
            </a:r>
            <a:br>
              <a:rPr lang="tr-TR" dirty="0" smtClean="0"/>
            </a:br>
            <a:r>
              <a:rPr lang="tr-TR" dirty="0" smtClean="0"/>
              <a:t>C. GÜLE GÜLE</a:t>
            </a:r>
            <a:br>
              <a:rPr lang="tr-TR" dirty="0" smtClean="0"/>
            </a:br>
            <a:r>
              <a:rPr lang="tr-TR" dirty="0" smtClean="0"/>
              <a:t>D. BU NE RENK?</a:t>
            </a:r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571480"/>
            <a:ext cx="30765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714744" y="274638"/>
            <a:ext cx="4972056" cy="5940444"/>
          </a:xfrm>
        </p:spPr>
        <p:txBody>
          <a:bodyPr>
            <a:normAutofit/>
          </a:bodyPr>
          <a:lstStyle/>
          <a:p>
            <a:r>
              <a:rPr lang="tr-TR" dirty="0" smtClean="0"/>
              <a:t>2-</a:t>
            </a:r>
            <a:br>
              <a:rPr lang="tr-TR" dirty="0" smtClean="0"/>
            </a:br>
            <a:r>
              <a:rPr lang="tr-TR" dirty="0" smtClean="0"/>
              <a:t>A. COME IN PLEASE.</a:t>
            </a:r>
            <a:br>
              <a:rPr lang="tr-TR" dirty="0" smtClean="0"/>
            </a:br>
            <a:r>
              <a:rPr lang="tr-TR" dirty="0" smtClean="0"/>
              <a:t>B. GO OUT PLEASE.</a:t>
            </a:r>
            <a:br>
              <a:rPr lang="tr-TR" dirty="0" smtClean="0"/>
            </a:br>
            <a:r>
              <a:rPr lang="tr-TR" dirty="0" smtClean="0"/>
              <a:t>C. GOOD BYE!</a:t>
            </a:r>
            <a:br>
              <a:rPr lang="tr-TR" dirty="0" smtClean="0"/>
            </a:br>
            <a:r>
              <a:rPr lang="tr-TR" dirty="0" smtClean="0"/>
              <a:t>D. HOW ARE YOU?</a:t>
            </a:r>
            <a:endParaRPr lang="tr-TR" dirty="0"/>
          </a:p>
        </p:txBody>
      </p:sp>
      <p:pic>
        <p:nvPicPr>
          <p:cNvPr id="2050" name="Picture 2" descr="C:\Users\EVEREST\Desktop\welcome-1185856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3810834" cy="5754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071810"/>
            <a:ext cx="8229600" cy="3500462"/>
          </a:xfrm>
        </p:spPr>
        <p:txBody>
          <a:bodyPr/>
          <a:lstStyle/>
          <a:p>
            <a:r>
              <a:rPr lang="tr-TR" dirty="0" smtClean="0"/>
              <a:t>15-</a:t>
            </a:r>
            <a:br>
              <a:rPr lang="tr-TR" dirty="0" smtClean="0"/>
            </a:br>
            <a:r>
              <a:rPr lang="tr-TR" dirty="0" smtClean="0"/>
              <a:t>A. ORANGE / GRAY / BLUE</a:t>
            </a:r>
            <a:br>
              <a:rPr lang="tr-TR" dirty="0" smtClean="0"/>
            </a:br>
            <a:r>
              <a:rPr lang="tr-TR" dirty="0" smtClean="0"/>
              <a:t>B. PURPLE / BROWN / DARK BLUE</a:t>
            </a:r>
            <a:br>
              <a:rPr lang="tr-TR" dirty="0" smtClean="0"/>
            </a:br>
            <a:r>
              <a:rPr lang="tr-TR" dirty="0" smtClean="0"/>
              <a:t>C. PURPLE / GRAY / DARK BLUE</a:t>
            </a:r>
            <a:br>
              <a:rPr lang="tr-TR" dirty="0" smtClean="0"/>
            </a:br>
            <a:r>
              <a:rPr lang="tr-TR" dirty="0" smtClean="0"/>
              <a:t>D. PURPLE / BROWN / GREEN</a:t>
            </a:r>
            <a:endParaRPr lang="tr-TR" dirty="0"/>
          </a:p>
        </p:txBody>
      </p:sp>
      <p:pic>
        <p:nvPicPr>
          <p:cNvPr id="15362" name="Picture 2" descr="C:\Users\EVEREST\Desktop\41zTBQMp7v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01" cy="2857500"/>
          </a:xfrm>
          <a:prstGeom prst="rect">
            <a:avLst/>
          </a:prstGeom>
          <a:noFill/>
        </p:spPr>
      </p:pic>
      <p:pic>
        <p:nvPicPr>
          <p:cNvPr id="15363" name="Picture 3" descr="C:\Users\EVEREST\Desktop\Hubble_Teddy_Be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57166"/>
            <a:ext cx="2114545" cy="2114545"/>
          </a:xfrm>
          <a:prstGeom prst="rect">
            <a:avLst/>
          </a:prstGeom>
          <a:noFill/>
        </p:spPr>
      </p:pic>
      <p:pic>
        <p:nvPicPr>
          <p:cNvPr id="15364" name="Picture 4" descr="C:\Users\EVEREST\Desktop\gucci-dark-blue-knight-print-t-shi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57166"/>
            <a:ext cx="2152631" cy="2152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643306" y="274638"/>
            <a:ext cx="5500694" cy="6583362"/>
          </a:xfrm>
        </p:spPr>
        <p:txBody>
          <a:bodyPr>
            <a:normAutofit/>
          </a:bodyPr>
          <a:lstStyle/>
          <a:p>
            <a:r>
              <a:rPr lang="tr-TR" dirty="0" smtClean="0"/>
              <a:t>16- </a:t>
            </a:r>
            <a:br>
              <a:rPr lang="tr-TR" dirty="0" smtClean="0"/>
            </a:br>
            <a:r>
              <a:rPr lang="tr-TR" sz="4000" dirty="0" smtClean="0"/>
              <a:t>A. TURN ON THE LIGHT</a:t>
            </a:r>
            <a:br>
              <a:rPr lang="tr-TR" sz="4000" dirty="0" smtClean="0"/>
            </a:br>
            <a:r>
              <a:rPr lang="tr-TR" sz="4000" dirty="0" smtClean="0"/>
              <a:t>B. TURN OFF THE LIGHT</a:t>
            </a:r>
            <a:br>
              <a:rPr lang="tr-TR" sz="4000" dirty="0" smtClean="0"/>
            </a:br>
            <a:r>
              <a:rPr lang="tr-TR" sz="4000" dirty="0" smtClean="0"/>
              <a:t>C. TURN AROUND</a:t>
            </a:r>
            <a:br>
              <a:rPr lang="tr-TR" sz="4000" dirty="0" smtClean="0"/>
            </a:br>
            <a:r>
              <a:rPr lang="tr-TR" sz="4000" dirty="0" smtClean="0"/>
              <a:t>D. TURN LEFT</a:t>
            </a:r>
            <a:endParaRPr lang="tr-TR" sz="4000" dirty="0"/>
          </a:p>
        </p:txBody>
      </p:sp>
      <p:pic>
        <p:nvPicPr>
          <p:cNvPr id="16386" name="Picture 2" descr="C:\Users\EVEREST\Desktop\tumblr_nawbn4KSCp1s02vreo1_5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6433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3500438"/>
            <a:ext cx="8229600" cy="278608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17-</a:t>
            </a:r>
            <a:br>
              <a:rPr lang="tr-TR" dirty="0" smtClean="0"/>
            </a:br>
            <a:r>
              <a:rPr lang="tr-TR" dirty="0" smtClean="0"/>
              <a:t>A. FIFTY- TWO</a:t>
            </a:r>
            <a:br>
              <a:rPr lang="tr-TR" dirty="0" smtClean="0"/>
            </a:br>
            <a:r>
              <a:rPr lang="tr-TR" dirty="0" smtClean="0"/>
              <a:t>B. FIFTY-THREE</a:t>
            </a:r>
            <a:br>
              <a:rPr lang="tr-TR" dirty="0" smtClean="0"/>
            </a:br>
            <a:r>
              <a:rPr lang="tr-TR" dirty="0" smtClean="0"/>
              <a:t>C. SIXTY-THRE</a:t>
            </a:r>
            <a:br>
              <a:rPr lang="tr-TR" dirty="0" smtClean="0"/>
            </a:br>
            <a:r>
              <a:rPr lang="tr-TR" dirty="0" smtClean="0"/>
              <a:t>D. FORTY-FOUR</a:t>
            </a:r>
            <a:endParaRPr lang="tr-TR" dirty="0"/>
          </a:p>
        </p:txBody>
      </p:sp>
      <p:pic>
        <p:nvPicPr>
          <p:cNvPr id="17410" name="Picture 2" descr="C:\Users\EVEREST\Desktop\number-2-clipart-124223527420471080582_white,_green_rounded_rectangle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1325449" cy="1597027"/>
          </a:xfrm>
          <a:prstGeom prst="rect">
            <a:avLst/>
          </a:prstGeom>
          <a:noFill/>
        </p:spPr>
      </p:pic>
      <p:pic>
        <p:nvPicPr>
          <p:cNvPr id="17411" name="Picture 3" descr="C:\Users\EVEREST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975" y="1443038"/>
            <a:ext cx="2143125" cy="2143125"/>
          </a:xfrm>
          <a:prstGeom prst="rect">
            <a:avLst/>
          </a:prstGeom>
          <a:noFill/>
        </p:spPr>
      </p:pic>
      <p:pic>
        <p:nvPicPr>
          <p:cNvPr id="17412" name="Picture 4" descr="C:\Users\EVEREST\Desktop\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000240"/>
            <a:ext cx="1881194" cy="1177627"/>
          </a:xfrm>
          <a:prstGeom prst="rect">
            <a:avLst/>
          </a:prstGeom>
          <a:noFill/>
        </p:spPr>
      </p:pic>
      <p:pic>
        <p:nvPicPr>
          <p:cNvPr id="17413" name="Picture 5" descr="C:\Users\EVEREST\Desktop\equal-sign-icon-114542-icons-etc-1xKql7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357430"/>
            <a:ext cx="1000132" cy="1000132"/>
          </a:xfrm>
          <a:prstGeom prst="rect">
            <a:avLst/>
          </a:prstGeom>
          <a:noFill/>
        </p:spPr>
      </p:pic>
      <p:pic>
        <p:nvPicPr>
          <p:cNvPr id="17414" name="Picture 6" descr="C:\Users\EVEREST\Desktop\plus-hand-drawn-sign_318-518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2752704"/>
            <a:ext cx="357190" cy="357190"/>
          </a:xfrm>
          <a:prstGeom prst="rect">
            <a:avLst/>
          </a:prstGeom>
          <a:noFill/>
        </p:spPr>
      </p:pic>
      <p:pic>
        <p:nvPicPr>
          <p:cNvPr id="8" name="Picture 6" descr="C:\Users\EVEREST\Desktop\plus-hand-drawn-sign_318-518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2786058"/>
            <a:ext cx="357190" cy="357190"/>
          </a:xfrm>
          <a:prstGeom prst="rect">
            <a:avLst/>
          </a:prstGeom>
          <a:noFill/>
        </p:spPr>
      </p:pic>
      <p:pic>
        <p:nvPicPr>
          <p:cNvPr id="17415" name="Picture 7" descr="C:\Users\EVEREST\Desktop\tumblr_njxwo0PItc1qazgxwo1_400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7500958" y="1857364"/>
            <a:ext cx="1432376" cy="1618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857628"/>
            <a:ext cx="8229600" cy="264320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18-</a:t>
            </a:r>
            <a:br>
              <a:rPr lang="tr-TR" dirty="0" smtClean="0"/>
            </a:br>
            <a:r>
              <a:rPr lang="tr-TR" dirty="0" smtClean="0"/>
              <a:t>A. FORTY</a:t>
            </a:r>
            <a:br>
              <a:rPr lang="tr-TR" dirty="0" smtClean="0"/>
            </a:br>
            <a:r>
              <a:rPr lang="tr-TR" dirty="0" smtClean="0"/>
              <a:t>B. THIRTY-NINE</a:t>
            </a:r>
            <a:br>
              <a:rPr lang="tr-TR" dirty="0" smtClean="0"/>
            </a:br>
            <a:r>
              <a:rPr lang="tr-TR" dirty="0" smtClean="0"/>
              <a:t>C. THIRTEEN</a:t>
            </a:r>
            <a:br>
              <a:rPr lang="tr-TR" dirty="0" smtClean="0"/>
            </a:br>
            <a:r>
              <a:rPr lang="tr-TR" dirty="0" smtClean="0"/>
              <a:t>D. TWENTY-NINE</a:t>
            </a:r>
            <a:endParaRPr lang="tr-TR" dirty="0"/>
          </a:p>
        </p:txBody>
      </p:sp>
      <p:pic>
        <p:nvPicPr>
          <p:cNvPr id="18434" name="Picture 2" descr="C:\Users\EVEREST\Desktop\indi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1785918" cy="1448817"/>
          </a:xfrm>
          <a:prstGeom prst="rect">
            <a:avLst/>
          </a:prstGeom>
          <a:noFill/>
        </p:spPr>
      </p:pic>
      <p:pic>
        <p:nvPicPr>
          <p:cNvPr id="18435" name="Picture 3" descr="C:\Users\EVEREST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643050"/>
            <a:ext cx="2143125" cy="2143125"/>
          </a:xfrm>
          <a:prstGeom prst="rect">
            <a:avLst/>
          </a:prstGeom>
          <a:noFill/>
        </p:spPr>
      </p:pic>
      <p:pic>
        <p:nvPicPr>
          <p:cNvPr id="18436" name="Picture 4" descr="C:\Users\EVEREST\Desktop\number-2-clipart-124223527420471080582_white,_green_rounded_rectangle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928802"/>
            <a:ext cx="1361030" cy="1639898"/>
          </a:xfrm>
          <a:prstGeom prst="rect">
            <a:avLst/>
          </a:prstGeom>
          <a:noFill/>
        </p:spPr>
      </p:pic>
      <p:pic>
        <p:nvPicPr>
          <p:cNvPr id="18437" name="Picture 5" descr="C:\Users\EVEREST\Desktop\minus-clipart-RTA7dagT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428868"/>
            <a:ext cx="981081" cy="981081"/>
          </a:xfrm>
          <a:prstGeom prst="rect">
            <a:avLst/>
          </a:prstGeom>
          <a:noFill/>
        </p:spPr>
      </p:pic>
      <p:pic>
        <p:nvPicPr>
          <p:cNvPr id="7" name="Picture 5" descr="C:\Users\EVEREST\Desktop\minus-clipart-RTA7dagT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2428868"/>
            <a:ext cx="981081" cy="981081"/>
          </a:xfrm>
          <a:prstGeom prst="rect">
            <a:avLst/>
          </a:prstGeom>
          <a:noFill/>
        </p:spPr>
      </p:pic>
      <p:pic>
        <p:nvPicPr>
          <p:cNvPr id="8" name="Picture 5" descr="C:\Users\EVEREST\Desktop\equal-sign-icon-114542-icons-etc-1xKql7-clipar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2786058"/>
            <a:ext cx="500066" cy="714380"/>
          </a:xfrm>
          <a:prstGeom prst="rect">
            <a:avLst/>
          </a:prstGeom>
          <a:noFill/>
        </p:spPr>
      </p:pic>
      <p:pic>
        <p:nvPicPr>
          <p:cNvPr id="18438" name="Picture 6" descr="C:\Users\EVEREST\Desktop\tumblr_njxwo0PItc1qazgxwo1_400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3835" y="1428736"/>
            <a:ext cx="1214446" cy="2419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3429000"/>
            <a:ext cx="8229600" cy="314327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19-</a:t>
            </a:r>
            <a:br>
              <a:rPr lang="tr-TR" dirty="0" smtClean="0"/>
            </a:br>
            <a:r>
              <a:rPr lang="tr-TR" dirty="0" smtClean="0"/>
              <a:t>A. COME HERE!</a:t>
            </a:r>
            <a:br>
              <a:rPr lang="tr-TR" dirty="0" smtClean="0"/>
            </a:br>
            <a:r>
              <a:rPr lang="tr-TR" dirty="0" smtClean="0"/>
              <a:t>B. GO OUT!</a:t>
            </a:r>
            <a:br>
              <a:rPr lang="tr-TR" dirty="0" smtClean="0"/>
            </a:br>
            <a:r>
              <a:rPr lang="tr-TR" dirty="0" smtClean="0"/>
              <a:t>C. TURN AROUND!</a:t>
            </a:r>
            <a:br>
              <a:rPr lang="tr-TR" dirty="0" smtClean="0"/>
            </a:br>
            <a:r>
              <a:rPr lang="tr-TR" dirty="0" smtClean="0"/>
              <a:t>D. RAISE YOUR HAND!</a:t>
            </a:r>
            <a:endParaRPr lang="tr-TR" dirty="0"/>
          </a:p>
        </p:txBody>
      </p:sp>
      <p:pic>
        <p:nvPicPr>
          <p:cNvPr id="19459" name="Picture 3" descr="C:\Users\EVEREST\Desktop\raising han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00042"/>
            <a:ext cx="5643602" cy="2786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628" y="274638"/>
            <a:ext cx="3686172" cy="5940444"/>
          </a:xfrm>
        </p:spPr>
        <p:txBody>
          <a:bodyPr>
            <a:normAutofit/>
          </a:bodyPr>
          <a:lstStyle/>
          <a:p>
            <a:r>
              <a:rPr lang="tr-TR" dirty="0" smtClean="0"/>
              <a:t>20.</a:t>
            </a:r>
            <a:br>
              <a:rPr lang="tr-TR" dirty="0" smtClean="0"/>
            </a:br>
            <a:r>
              <a:rPr lang="tr-TR" dirty="0" smtClean="0"/>
              <a:t>A. TURN</a:t>
            </a:r>
            <a:br>
              <a:rPr lang="tr-TR" dirty="0" smtClean="0"/>
            </a:br>
            <a:r>
              <a:rPr lang="tr-TR" dirty="0" smtClean="0"/>
              <a:t>B. PLAY</a:t>
            </a:r>
            <a:br>
              <a:rPr lang="tr-TR" dirty="0" smtClean="0"/>
            </a:br>
            <a:r>
              <a:rPr lang="tr-TR" dirty="0" smtClean="0"/>
              <a:t>C. TURN OFF</a:t>
            </a:r>
            <a:br>
              <a:rPr lang="tr-TR" dirty="0" smtClean="0"/>
            </a:br>
            <a:r>
              <a:rPr lang="tr-TR" dirty="0" smtClean="0"/>
              <a:t>D. CLOSE</a:t>
            </a:r>
            <a:endParaRPr lang="tr-TR" dirty="0"/>
          </a:p>
        </p:txBody>
      </p:sp>
      <p:pic>
        <p:nvPicPr>
          <p:cNvPr id="20482" name="Picture 2" descr="C:\Users\EVEREST\Desktop\large gear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4286280" cy="5105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EVEREST\Desktop\20121207_Step-2-Wipe-the-blackboar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743813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3- TAHTAYI SİLEBİLİR MİYİM?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CAN YOU CLEAN THE BOARD?</a:t>
            </a:r>
            <a:br>
              <a:rPr lang="tr-TR" dirty="0" smtClean="0"/>
            </a:br>
            <a:r>
              <a:rPr lang="tr-TR" dirty="0" smtClean="0"/>
              <a:t>B. MAY I CLEAN THE BOARD?</a:t>
            </a:r>
            <a:br>
              <a:rPr lang="tr-TR" dirty="0" smtClean="0"/>
            </a:br>
            <a:r>
              <a:rPr lang="tr-TR" dirty="0" smtClean="0"/>
              <a:t>C. MAY I TAKE YOUR ERASER?</a:t>
            </a:r>
            <a:br>
              <a:rPr lang="tr-TR" dirty="0" smtClean="0"/>
            </a:br>
            <a:r>
              <a:rPr lang="tr-TR" dirty="0" smtClean="0"/>
              <a:t>C. ARE YOU READY?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VEREST\Desktop\keeping-kids-quiet-during-servi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837788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tr-TR" dirty="0" smtClean="0"/>
              <a:t>4-</a:t>
            </a:r>
            <a:br>
              <a:rPr lang="tr-TR" dirty="0" smtClean="0"/>
            </a:br>
            <a:r>
              <a:rPr lang="tr-TR" dirty="0" smtClean="0"/>
              <a:t>A. COME HERE</a:t>
            </a:r>
            <a:br>
              <a:rPr lang="tr-TR" dirty="0" smtClean="0"/>
            </a:br>
            <a:r>
              <a:rPr lang="tr-TR" dirty="0" smtClean="0"/>
              <a:t>B. TURN AROUND</a:t>
            </a:r>
            <a:br>
              <a:rPr lang="tr-TR" dirty="0" smtClean="0"/>
            </a:br>
            <a:r>
              <a:rPr lang="tr-TR" dirty="0" smtClean="0"/>
              <a:t>C. RAISE YOUR HAND</a:t>
            </a:r>
            <a:br>
              <a:rPr lang="tr-TR" dirty="0" smtClean="0"/>
            </a:br>
            <a:r>
              <a:rPr lang="tr-TR" dirty="0" smtClean="0"/>
              <a:t>D. BE QUIET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VEREST\Desktop\Number_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000240"/>
            <a:ext cx="2714644" cy="2419354"/>
          </a:xfrm>
          <a:prstGeom prst="rect">
            <a:avLst/>
          </a:prstGeom>
          <a:noFill/>
        </p:spPr>
      </p:pic>
      <p:pic>
        <p:nvPicPr>
          <p:cNvPr id="5123" name="Picture 3" descr="C:\Users\EVEREST\Desktop\d1lmKc9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214554"/>
            <a:ext cx="2152648" cy="2152648"/>
          </a:xfrm>
          <a:prstGeom prst="rect">
            <a:avLst/>
          </a:prstGeom>
          <a:noFill/>
        </p:spPr>
      </p:pic>
      <p:pic>
        <p:nvPicPr>
          <p:cNvPr id="5124" name="Picture 4" descr="C:\Users\EVEREST\Desktop\number-2-clipart-124223527420471080582_white,_green_rounded_rectangle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928802"/>
            <a:ext cx="2270125" cy="2735262"/>
          </a:xfrm>
          <a:prstGeom prst="rect">
            <a:avLst/>
          </a:prstGeom>
          <a:noFill/>
        </p:spPr>
      </p:pic>
      <p:pic>
        <p:nvPicPr>
          <p:cNvPr id="5125" name="Picture 5" descr="C:\Users\EVEREST\Desktop\equal-sign-icon-114542-icons-etc-1xKql7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928934"/>
            <a:ext cx="1408098" cy="1408098"/>
          </a:xfrm>
          <a:prstGeom prst="rect">
            <a:avLst/>
          </a:prstGeom>
          <a:noFill/>
        </p:spPr>
      </p:pic>
      <p:pic>
        <p:nvPicPr>
          <p:cNvPr id="5126" name="Picture 6" descr="C:\Users\EVEREST\Desktop\tumblr_njxwo0PItc1qazgxwo1_40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2214554"/>
            <a:ext cx="1071539" cy="241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</a:bodyPr>
          <a:lstStyle/>
          <a:p>
            <a:r>
              <a:rPr lang="tr-TR" dirty="0" smtClean="0"/>
              <a:t>5.</a:t>
            </a:r>
            <a:br>
              <a:rPr lang="tr-TR" dirty="0" smtClean="0"/>
            </a:br>
            <a:r>
              <a:rPr lang="tr-TR" dirty="0" smtClean="0"/>
              <a:t>A. EIGHTEEN</a:t>
            </a:r>
            <a:br>
              <a:rPr lang="tr-TR" dirty="0" smtClean="0"/>
            </a:br>
            <a:r>
              <a:rPr lang="tr-TR" dirty="0" smtClean="0"/>
              <a:t>B. EIGHTY-EIGHT</a:t>
            </a:r>
            <a:br>
              <a:rPr lang="tr-TR" dirty="0" smtClean="0"/>
            </a:br>
            <a:r>
              <a:rPr lang="tr-TR" dirty="0" smtClean="0"/>
              <a:t>C. EIGHTEEN-EIGHT</a:t>
            </a:r>
            <a:br>
              <a:rPr lang="tr-TR" dirty="0" smtClean="0"/>
            </a:br>
            <a:r>
              <a:rPr lang="tr-TR" dirty="0" smtClean="0"/>
              <a:t>D. SEVENTY- EIGHT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VEREST\Desktop\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2500330" cy="2981325"/>
          </a:xfrm>
          <a:prstGeom prst="rect">
            <a:avLst/>
          </a:prstGeom>
          <a:noFill/>
        </p:spPr>
      </p:pic>
      <p:pic>
        <p:nvPicPr>
          <p:cNvPr id="6147" name="Picture 3" descr="C:\Users\EVEREST\Desktop\plus-hand-drawn-sign_318-518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928934"/>
            <a:ext cx="838194" cy="838194"/>
          </a:xfrm>
          <a:prstGeom prst="rect">
            <a:avLst/>
          </a:prstGeom>
          <a:noFill/>
        </p:spPr>
      </p:pic>
      <p:pic>
        <p:nvPicPr>
          <p:cNvPr id="6148" name="Picture 4" descr="C:\Users\EVEREST\Desktop\ind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714488"/>
            <a:ext cx="2143125" cy="3286148"/>
          </a:xfrm>
          <a:prstGeom prst="rect">
            <a:avLst/>
          </a:prstGeom>
          <a:noFill/>
        </p:spPr>
      </p:pic>
      <p:pic>
        <p:nvPicPr>
          <p:cNvPr id="6149" name="Picture 5" descr="C:\Users\EVEREST\Desktop\equal-sign-icon-114542-icons-etc-1xKql7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3429000"/>
            <a:ext cx="1136629" cy="1136629"/>
          </a:xfrm>
          <a:prstGeom prst="rect">
            <a:avLst/>
          </a:prstGeom>
          <a:noFill/>
        </p:spPr>
      </p:pic>
      <p:pic>
        <p:nvPicPr>
          <p:cNvPr id="6150" name="Picture 6" descr="C:\Users\EVEREST\Desktop\tumblr_njxwo0PItc1qazgxwo1_40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2000240"/>
            <a:ext cx="1447827" cy="241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35</Words>
  <PresentationFormat>Ekran Gösterisi (4:3)</PresentationFormat>
  <Paragraphs>20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1- IŞIĞI AÇABİLİR MİSİN? A. MAY I TURN ON THE LIGHT? B. TURN ON THE LIGHT! C. CAN YOU TURN ON THE LIGHT? D. TURN ON THE LIGHT PLEASE.</vt:lpstr>
      <vt:lpstr>2- A. COME IN PLEASE. B. GO OUT PLEASE. C. GOOD BYE! D. HOW ARE YOU?</vt:lpstr>
      <vt:lpstr>Slayt 3</vt:lpstr>
      <vt:lpstr>3- TAHTAYI SİLEBİLİR MİYİM? A. CAN YOU CLEAN THE BOARD? B. MAY I CLEAN THE BOARD? C. MAY I TAKE YOUR ERASER? C. ARE YOU READY?</vt:lpstr>
      <vt:lpstr>Slayt 5</vt:lpstr>
      <vt:lpstr>4- A. COME HERE B. TURN AROUND C. RAISE YOUR HAND D. BE QUIET</vt:lpstr>
      <vt:lpstr>Slayt 7</vt:lpstr>
      <vt:lpstr>5. A. EIGHTEEN B. EIGHTY-EIGHT C. EIGHTEEN-EIGHT D. SEVENTY- EIGHT</vt:lpstr>
      <vt:lpstr>Slayt 9</vt:lpstr>
      <vt:lpstr>6. A. FIFTY-ONE B. FIFTY C. SIXTY-ONE D. FIFTEEN</vt:lpstr>
      <vt:lpstr> 7. BANA CETVELİ VER! A. MAY I TAKE YOUR RULER? B. GIVE ME THE SHARPENER! C. GIVE ME THE RULER! D. CAN YOU GIVE ME THE PENCIL?</vt:lpstr>
      <vt:lpstr>8- A. MERCI B. EFARISTO C. GRACIAS D. SHUKRAN</vt:lpstr>
      <vt:lpstr>9- A. SAY IT AGAIN B. WELCOME C. SEE YOU D. COME HERE</vt:lpstr>
      <vt:lpstr>Slayt 14</vt:lpstr>
      <vt:lpstr>10- A. THREETEEN B. THIRTY C. THIRTY-THREE D. THIRTEEN</vt:lpstr>
      <vt:lpstr>11- A. MERCI B. ARIGATO C. TEŞEKKÜR EDERİM D. GRACIAS</vt:lpstr>
      <vt:lpstr> 12- MAY I TAKE YOUR PENCIL? A. YES B. SURE C. SORRY, NOT RIGHT NOW D. OF COURSE</vt:lpstr>
      <vt:lpstr>13- MAY I USE YOUR MOBILE? A. SORRY B. SORRY, NOT RIGHT NOW C. NO D. SURE</vt:lpstr>
      <vt:lpstr>14- A. HOŞGELDİNİZ B. BUYRUN C. GÜLE GÜLE D. BU NE RENK?</vt:lpstr>
      <vt:lpstr>15- A. ORANGE / GRAY / BLUE B. PURPLE / BROWN / DARK BLUE C. PURPLE / GRAY / DARK BLUE D. PURPLE / BROWN / GREEN</vt:lpstr>
      <vt:lpstr>16-  A. TURN ON THE LIGHT B. TURN OFF THE LIGHT C. TURN AROUND D. TURN LEFT</vt:lpstr>
      <vt:lpstr>17- A. FIFTY- TWO B. FIFTY-THREE C. SIXTY-THRE D. FORTY-FOUR</vt:lpstr>
      <vt:lpstr>18- A. FORTY B. THIRTY-NINE C. THIRTEEN D. TWENTY-NINE</vt:lpstr>
      <vt:lpstr>19- A. COME HERE! B. GO OUT! C. TURN AROUND! D. RAISE YOUR HAND!</vt:lpstr>
      <vt:lpstr>20. A. TURN B. PLAY C. TURN OFF D. CLOSE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2016-10-10T17:56:13Z</dcterms:created>
  <dcterms:modified xsi:type="dcterms:W3CDTF">2016-10-30T15:43:42Z</dcterms:modified>
  <cp:category>www.sorubak.com</cp:category>
</cp:coreProperties>
</file>