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71" r:id="rId3"/>
    <p:sldId id="272" r:id="rId4"/>
    <p:sldId id="273" r:id="rId5"/>
    <p:sldId id="274" r:id="rId6"/>
    <p:sldId id="276" r:id="rId7"/>
    <p:sldId id="277" r:id="rId8"/>
    <p:sldId id="278" r:id="rId9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1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24.08.2016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57E03411-58E2-43FD-AE1D-AD77DFF8CB20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24.08.2016</a:t>
            </a:r>
            <a:endParaRPr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Asıl metin stillerini düzenlemek için tıklayın</a:t>
            </a:r>
          </a:p>
          <a:p>
            <a:pPr lvl="1" rtl="0"/>
            <a:r>
              <a:t>İkinci düzey</a:t>
            </a:r>
          </a:p>
          <a:p>
            <a:pPr lvl="2" rtl="0"/>
            <a:r>
              <a:t>Üçüncü düzey</a:t>
            </a:r>
          </a:p>
          <a:p>
            <a:pPr lvl="3" rtl="0"/>
            <a:r>
              <a:t>Dördüncü düzey</a:t>
            </a:r>
          </a:p>
          <a:p>
            <a:pPr lvl="4" rtl="0"/>
            <a:r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C8DC57A8-AE18-4654-B6AF-04B3577165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tr-TR" smtClean="0"/>
              <a:t>Asıl alt başlık stilini düzenlemek için tıklatın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8120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Üç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rmAutofit/>
          </a:bodyPr>
          <a:lstStyle>
            <a:lvl1pPr algn="l" rtl="0">
              <a:defRPr sz="240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"/>
          </a:p>
        </p:txBody>
      </p:sp>
      <p:grpSp>
        <p:nvGrpSpPr>
          <p:cNvPr id="84" name="Gr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Serbest Biçi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6" name="Serbest Biçi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7" name="Serbest Biçi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8" name="Serbest Biçi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9" name="Serbest Biçi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0" name="Serbest Biçi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1" name="Serbest Biçi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2" name="Serbest Biçi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3" name="Serbest Biçi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4" name="Serbest Biçi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5" name="Serbest Biçi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6" name="Serbest Biçi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97" name="Resim Yer Tutucusu 33" descr="Resim eklemek için boş yer tutucu. Yer tutucuya tıklayın ve eklemek istediğiniz resmi seçin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grpSp>
        <p:nvGrpSpPr>
          <p:cNvPr id="98" name="Gr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Serbest Biçi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0" name="Serbest Biçi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1" name="Serbest Biçi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2" name="Serbest Biçi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3" name="Serbest Biçi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4" name="Serbest Biçi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5" name="Serbest Biçi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6" name="Serbest Biçi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7" name="Serbest Biçi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8" name="Serbest Biçi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9" name="Serbest Biçi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0" name="Serbest Biçi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111" name="Resim Yer Tutucusu 33" descr="Resim eklemek için boş yer tutucu. Yer tutucuya tıklayın ve eklemek istediğiniz resmi seçin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grpSp>
        <p:nvGrpSpPr>
          <p:cNvPr id="112" name="Gr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Serbest Biçi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4" name="Serbest Biçi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5" name="Serbest Biçi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6" name="Serbest Biçi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7" name="Serbest Biçi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8" name="Serbest Biçi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9" name="Serbest Biçi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0" name="Serbest Biçi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1" name="Serbest Biçi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2" name="Serbest Biçi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3" name="Serbest Biçi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4" name="Serbest Biçi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125" name="Resim Yer Tutucusu 33" descr="Resim eklemek için boş yer tutucu. Yer tutucuya tıklayın ve eklemek istediğiniz resmi seçin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sp>
        <p:nvSpPr>
          <p:cNvPr id="126" name="Metin Yer Tutucusu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7" name="Alt Bilgi Yer Tutucusu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Tarih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787425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tr-TR" smtClean="0"/>
              <a:t>Asıl başlık stili için tıklatın</a:t>
            </a:r>
            <a:endParaRPr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3976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tr-TR" smtClean="0"/>
              <a:t>Asıl başlık stili için tıklatın</a:t>
            </a:r>
            <a:endParaRPr dirty="0"/>
          </a:p>
        </p:txBody>
      </p:sp>
      <p:grpSp>
        <p:nvGrpSpPr>
          <p:cNvPr id="8" name="Gr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Serbest 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" name="Serbest Biçi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grpSp>
          <p:nvGrpSpPr>
            <p:cNvPr id="11" name="Gr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Serbest Biçi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/>
              </a:p>
            </p:txBody>
          </p:sp>
          <p:sp>
            <p:nvSpPr>
              <p:cNvPr id="21" name="Serbest Biçi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/>
              </a:p>
            </p:txBody>
          </p:sp>
        </p:grpSp>
        <p:sp>
          <p:nvSpPr>
            <p:cNvPr id="12" name="Serbest Biçi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3" name="Serbest Biçi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4" name="Serbest Biçi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5" name="Serbest Biçi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6" name="Serbest Biçi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7" name="Serbest Biçi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8" name="Serbest Biçi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9" name="Serbest Biçi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" name="Resim Yer Tutucusu 2" descr="Resim eklemek için boş yer tutucu. Yer tutucuya tıklayın ve eklemek istediğiniz resmi seçin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5957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44793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/>
          <a:p>
            <a:pPr rtl="0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0580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963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xmlns="" val="122925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7275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1857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51281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84787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"/>
          </a:p>
        </p:txBody>
      </p:sp>
      <p:grpSp>
        <p:nvGrpSpPr>
          <p:cNvPr id="9" name="Gr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Serbest Biçi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" name="Serbest Biçi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" name="Serbest Biçi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3" name="Serbest Biçi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4" name="Serbest Biçi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5" name="Serbest Biçi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6" name="Serbest Biçi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7" name="Serbest Biçi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8" name="Serbest Biçi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9" name="Serbest Biçi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0" name="Serbest Biçi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1" name="Serbest Biçi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6" name="Resim Yer Tutucusu 33" descr="Resim eklemek için boş yer tutucu. Yer tutucuya tıklayın ve eklemek istediğiniz resmi seçin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sp>
        <p:nvSpPr>
          <p:cNvPr id="39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2" name="Gr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Serbest Biçi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4" name="Serbest Biçi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5" name="Serbest Biçi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6" name="Serbest Biçi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7" name="Serbest Biçi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8" name="Serbest Biçi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9" name="Serbest Biçi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0" name="Serbest Biçi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1" name="Serbest Biçi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2" name="Serbest Biçi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3" name="Serbest Biçi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4" name="Serbest Biçi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7" name="Resim Yer Tutucusu 33" descr="Resim eklemek için boş yer tutucu. Yer tutucuya tıklayın ve eklemek istediğiniz resmi seçin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sp>
        <p:nvSpPr>
          <p:cNvPr id="40" name="Metin Yer Tutucusu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7" name="Alt Bilgi Yer Tutucusu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Tarih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6827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Üç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"/>
          </a:p>
        </p:txBody>
      </p:sp>
      <p:grpSp>
        <p:nvGrpSpPr>
          <p:cNvPr id="52" name="Gr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Serbest Biçi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4" name="Serbest Biçi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5" name="Serbest Biçi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6" name="Serbest Biçi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7" name="Serbest Biçi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8" name="Serbest Biçi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9" name="Serbest Biçi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0" name="Serbest Biçi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1" name="Serbest Biçi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2" name="Serbest Biçi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3" name="Serbest Biçi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4" name="Serbest Biçi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79" name="Resim Yer Tutucusu 33" descr="Resim eklemek için boş yer tutucu. Yer tutucuya tıklayın ve eklemek istediğiniz resmi seçin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sp>
        <p:nvSpPr>
          <p:cNvPr id="81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84" name="Gr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Serbest Biçi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6" name="Serbest Biçi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7" name="Serbest Biçi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8" name="Serbest Biçi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9" name="Serbest Biçi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0" name="Serbest Biçi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1" name="Serbest Biçi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2" name="Serbest Biçi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3" name="Serbest Biçi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4" name="Serbest Biçi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5" name="Serbest Biçi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6" name="Serbest Biçi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78" name="Resim Yer Tutucusu 33" descr="Resim eklemek için boş yer tutucu. Yer tutucuya tıklayın ve eklemek istediğiniz resmi seçin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sp>
        <p:nvSpPr>
          <p:cNvPr id="82" name="Metin Yer Tutucusu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97" name="Gr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Serbest Biçi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9" name="Serbest Biçi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0" name="Serbest Biçi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1" name="Serbest Biçi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2" name="Serbest Biçi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3" name="Serbest Biçi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4" name="Serbest Biçi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5" name="Serbest Biçi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6" name="Serbest Biçi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7" name="Serbest Biçi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8" name="Serbest Biçi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9" name="Serbest Biçi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80" name="Resim Yer Tutucusu 33" descr="Resim eklemek için boş yer tutucu. Yer tutucuya tıklayın ve eklemek istediğiniz resmi seçin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tr-TR" smtClean="0"/>
              <a:t>Resim eklemek için simgeyi tıklatın</a:t>
            </a:r>
            <a:endParaRPr dirty="0"/>
          </a:p>
        </p:txBody>
      </p:sp>
      <p:sp>
        <p:nvSpPr>
          <p:cNvPr id="83" name="Metin Yer Tutucusu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7" name="Alt Bilgi Yer Tutucusu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Tarih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8193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"/>
              <a:t>Asıl başlık stili için tıklatın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"/>
              <a:t>Asıl metin stillerini düzenle</a:t>
            </a:r>
          </a:p>
          <a:p>
            <a:pPr lvl="1" rtl="0"/>
            <a:r>
              <a:rPr lang="tr"/>
              <a:t>İkinci düzey</a:t>
            </a:r>
          </a:p>
          <a:p>
            <a:pPr lvl="2" rtl="0"/>
            <a:r>
              <a:rPr lang="tr"/>
              <a:t>Üçüncü düzey</a:t>
            </a:r>
          </a:p>
          <a:p>
            <a:pPr lvl="3" rtl="0"/>
            <a:r>
              <a:rPr lang="tr"/>
              <a:t>Dördüncü düzey</a:t>
            </a:r>
          </a:p>
          <a:p>
            <a:pPr lvl="4" rtl="0"/>
            <a:r>
              <a:rPr lang="tr"/>
              <a:t>Beşinci düzey</a:t>
            </a:r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22B156B-59AE-415F-B24B-8756D48BB977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 smtClean="0"/>
              <a:t>24.08.2016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Casper\Downloads\alk--%20sesi%20efekti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" dirty="0" smtClean="0"/>
              <a:t>5.</a:t>
            </a:r>
            <a:r>
              <a:rPr lang="tr-TR" dirty="0" smtClean="0"/>
              <a:t>S</a:t>
            </a:r>
            <a:r>
              <a:rPr lang="tr" dirty="0" smtClean="0"/>
              <a:t>ınıf sosyal bilgiler</a:t>
            </a:r>
            <a:endParaRPr lang="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tr" dirty="0" smtClean="0"/>
              <a:t>6. ünite=TOPLUM İÇİN ÇALIŞANLAR</a:t>
            </a:r>
            <a:endParaRPr lang="tr" dirty="0"/>
          </a:p>
        </p:txBody>
      </p:sp>
      <p:pic>
        <p:nvPicPr>
          <p:cNvPr id="4" name="alk-- sesi efekt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67509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İNSANLARIN İHTİYAÇLARI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u="sng" dirty="0" smtClean="0">
                <a:solidFill>
                  <a:srgbClr val="7030A0"/>
                </a:solidFill>
              </a:rPr>
              <a:t>İnsanların ihtiyaçları</a:t>
            </a:r>
            <a:r>
              <a:rPr lang="tr-TR" dirty="0" smtClean="0">
                <a:solidFill>
                  <a:srgbClr val="7030A0"/>
                </a:solidFill>
              </a:rPr>
              <a:t/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>-Beslenme</a:t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>-Sağlık</a:t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>-Güvenlik</a:t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>-Eğitim</a:t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>-Barınma</a:t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>-Giyinme</a:t>
            </a:r>
            <a:br>
              <a:rPr lang="tr-TR" dirty="0" smtClean="0">
                <a:solidFill>
                  <a:srgbClr val="7030A0"/>
                </a:solidFill>
              </a:rPr>
            </a:br>
            <a:r>
              <a:rPr lang="tr-TR" dirty="0" smtClean="0">
                <a:solidFill>
                  <a:srgbClr val="7030A0"/>
                </a:solidFill>
              </a:rPr>
              <a:t>İnsanların bu ihtiyaçlarını  genelde devlet kurumları karşılar eksik kaldığı yerde sivil toplum kuruluşları karşılar</a:t>
            </a:r>
            <a:endParaRPr lang="tr-TR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1-DEVLET KURUMLARI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0445" y="1412630"/>
            <a:ext cx="10058400" cy="5445369"/>
          </a:xfrm>
        </p:spPr>
        <p:txBody>
          <a:bodyPr/>
          <a:lstStyle/>
          <a:p>
            <a:r>
              <a:rPr lang="tr-TR" b="1" i="1" u="sng" dirty="0" smtClean="0"/>
              <a:t>Devlet kurumları ( Resmi kurumlar 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Devlet tarafından oluşturulan kurumlardır.Bakanlıklar,mahkemeler,okullar,devlet hastaneleri,sağlık ocakları vb.</a:t>
            </a:r>
            <a:br>
              <a:rPr lang="tr-TR" dirty="0" smtClean="0"/>
            </a:br>
            <a:r>
              <a:rPr lang="tr-TR" dirty="0" smtClean="0"/>
              <a:t>Yöneticileri devlet tarafından bu kurumlarda çalışan kişiler ücret alırlar bu kurumlar süreklidirler.</a:t>
            </a:r>
          </a:p>
          <a:p>
            <a:r>
              <a:rPr lang="tr-TR" dirty="0" smtClean="0"/>
              <a:t>    ÖRN:BELEDİYELER          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58289" y="164123"/>
            <a:ext cx="10058402" cy="1219200"/>
          </a:xfrm>
        </p:spPr>
        <p:txBody>
          <a:bodyPr/>
          <a:lstStyle/>
          <a:p>
            <a:r>
              <a:rPr lang="tr-TR" dirty="0" smtClean="0"/>
              <a:t>DEVLET KURUMLAR (a)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65214" y="1752599"/>
            <a:ext cx="10058400" cy="4741985"/>
          </a:xfrm>
        </p:spPr>
        <p:txBody>
          <a:bodyPr/>
          <a:lstStyle/>
          <a:p>
            <a:r>
              <a:rPr lang="tr-TR" u="sng" dirty="0" smtClean="0"/>
              <a:t>a)Eğitim kurumları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Eğitim kurumları Milli eğitim bakanlığına bağlı çalışırlar</a:t>
            </a:r>
            <a:br>
              <a:rPr lang="tr-TR" dirty="0" smtClean="0"/>
            </a:br>
            <a:r>
              <a:rPr lang="tr-TR" dirty="0" smtClean="0"/>
              <a:t>Anaokulu , İlköğretim , lise Üniversite , özel okullar , hak eğitim merkezleri gibi kurumlarda yapılır</a:t>
            </a:r>
            <a:br>
              <a:rPr lang="tr-TR" dirty="0" smtClean="0"/>
            </a:br>
            <a:r>
              <a:rPr lang="tr-TR" dirty="0" err="1" smtClean="0"/>
              <a:t>Türkiyede</a:t>
            </a:r>
            <a:r>
              <a:rPr lang="tr-TR" dirty="0" smtClean="0"/>
              <a:t> kimse eğitim öğretim hakkından yoksun bırakılamaz ilköğretim devlet okullarında ücretsizdir.ilk sene temel eğitim mecburidir.</a:t>
            </a:r>
          </a:p>
          <a:p>
            <a:r>
              <a:rPr lang="tr-TR" dirty="0" smtClean="0"/>
              <a:t>                ÖRN;OKULLAR</a:t>
            </a:r>
            <a:endParaRPr lang="tr-TR" dirty="0"/>
          </a:p>
        </p:txBody>
      </p:sp>
      <p:pic>
        <p:nvPicPr>
          <p:cNvPr id="4" name="3 Resim" descr="images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6676" y="4173414"/>
            <a:ext cx="4958862" cy="2426677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DEVLET KURUMLARI (b)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u="sng" dirty="0" smtClean="0"/>
              <a:t>b)Sağlık kurumları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-Hastane,Sağlık ocakları,tıp merkezleri,eczane gibi kurumlarda karşılanır.</a:t>
            </a:r>
          </a:p>
          <a:p>
            <a:pPr>
              <a:buNone/>
            </a:pPr>
            <a:r>
              <a:rPr lang="tr-TR" dirty="0" smtClean="0"/>
              <a:t>ÖRN:HASTANE,SAĞLIK OCAĞI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Resim" descr="depositphotos_138722816-stock-illustration-doctor-examining-the-patient-lay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7693" y="2801814"/>
            <a:ext cx="4974028" cy="2989385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DEVLET KURUMLARI©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89368" y="2760784"/>
            <a:ext cx="10058400" cy="2913185"/>
          </a:xfrm>
        </p:spPr>
        <p:txBody>
          <a:bodyPr/>
          <a:lstStyle/>
          <a:p>
            <a:r>
              <a:rPr lang="tr-TR" dirty="0" smtClean="0"/>
              <a:t>©Güvenlik Kurumları</a:t>
            </a:r>
            <a:br>
              <a:rPr lang="tr-TR" dirty="0" smtClean="0"/>
            </a:br>
            <a:r>
              <a:rPr lang="tr-TR" dirty="0" smtClean="0"/>
              <a:t>-Silahlı kuvvetler ,polis teşkilatı , özel güvenlik şirketleri gibi kurumlar görev yapar.</a:t>
            </a:r>
            <a:endParaRPr lang="tr-T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DEVLET KURUMLARI(d)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89368" y="1670539"/>
            <a:ext cx="10058400" cy="4229100"/>
          </a:xfrm>
        </p:spPr>
        <p:txBody>
          <a:bodyPr/>
          <a:lstStyle/>
          <a:p>
            <a:r>
              <a:rPr lang="tr-TR" u="sng" dirty="0" smtClean="0"/>
              <a:t>d)Adalet ,barınma , çevre kurumları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Adalet : Mahkemeler , karakollar , cezaevleri , anayasa mahkemesi gibi kurumlarla karşılanır.</a:t>
            </a:r>
          </a:p>
          <a:p>
            <a:r>
              <a:rPr lang="tr-TR" dirty="0" smtClean="0">
                <a:solidFill>
                  <a:schemeClr val="accent3"/>
                </a:solidFill>
              </a:rPr>
              <a:t>   ÖRN:</a:t>
            </a:r>
            <a:r>
              <a:rPr lang="tr-TR" dirty="0" err="1" smtClean="0"/>
              <a:t>Toki</a:t>
            </a:r>
            <a:r>
              <a:rPr lang="tr-TR" dirty="0" smtClean="0"/>
              <a:t> , oteller , huzurevleri ,çocuk esirgeme gibi kurumlarda barınma karşılanır.</a:t>
            </a:r>
          </a:p>
          <a:p>
            <a:r>
              <a:rPr lang="tr-TR" dirty="0" smtClean="0">
                <a:solidFill>
                  <a:schemeClr val="accent3"/>
                </a:solidFill>
              </a:rPr>
              <a:t>    LAZIM OLABİLİR!?</a:t>
            </a:r>
          </a:p>
          <a:p>
            <a:r>
              <a:rPr lang="tr-TR" dirty="0" smtClean="0"/>
              <a:t>Çevre : Orman bakanlığına bağlı olarak çalışır Devlet su işleri Orman genel müdürlüğü gibi kurumlarla karşılanır. </a:t>
            </a:r>
            <a:endParaRPr lang="tr-T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Sivil Toplum Örgütleri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-Resmi olmayan faaliyetler sivil toplum örgütleriyle yapılır gönüllülerden oluşur.</a:t>
            </a:r>
            <a:br>
              <a:rPr lang="tr-TR" dirty="0" smtClean="0"/>
            </a:br>
            <a:r>
              <a:rPr lang="tr-TR" dirty="0" smtClean="0"/>
              <a:t>-Devletin ulaşamadığı yerde halka sivil toplum örgütleri yardım eder.Dernek Vakıf sendika adı altında çalışırlar.</a:t>
            </a:r>
          </a:p>
          <a:p>
            <a:r>
              <a:rPr lang="tr-TR" dirty="0" smtClean="0"/>
              <a:t>ÖRNEKLER: TEMA,LÖSEV,ÇÖGEV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f03431377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eması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tf03431377</Template>
  <TotalTime>73</TotalTime>
  <Words>65</Words>
  <PresentationFormat>Özel</PresentationFormat>
  <Paragraphs>23</Paragraphs>
  <Slides>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tf03431377</vt:lpstr>
      <vt:lpstr>5.Sınıf sosyal bilgiler</vt:lpstr>
      <vt:lpstr>İNSANLARIN İHTİYAÇLARI</vt:lpstr>
      <vt:lpstr>1-DEVLET KURUMLARI</vt:lpstr>
      <vt:lpstr>DEVLET KURUMLAR (a) </vt:lpstr>
      <vt:lpstr>DEVLET KURUMLARI (b)</vt:lpstr>
      <vt:lpstr>DEVLET KURUMLARI©</vt:lpstr>
      <vt:lpstr>DEVLET KURUMLARI(d)</vt:lpstr>
      <vt:lpstr>Sivil Toplum Örgütleri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2017-03-24T16:38:44Z</dcterms:created>
  <dcterms:modified xsi:type="dcterms:W3CDTF">2017-04-08T07:25:39Z</dcterms:modified>
  <cp:category>www.sorubak.com</cp:category>
</cp:coreProperties>
</file>