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61" autoAdjust="0"/>
    <p:restoredTop sz="94660"/>
  </p:normalViewPr>
  <p:slideViewPr>
    <p:cSldViewPr snapToGrid="0">
      <p:cViewPr varScale="1">
        <p:scale>
          <a:sx n="91" d="100"/>
          <a:sy n="91" d="100"/>
        </p:scale>
        <p:origin x="-120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D76EE-1938-4D7A-A6B0-D1ACB80E44BF}" type="datetimeFigureOut">
              <a:rPr lang="tr-TR" smtClean="0"/>
              <a:pPr/>
              <a:t>24.02.2017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C2CF5-86EF-4F4F-AF98-458DD672D9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58716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D76EE-1938-4D7A-A6B0-D1ACB80E44BF}" type="datetimeFigureOut">
              <a:rPr lang="tr-TR" smtClean="0"/>
              <a:pPr/>
              <a:t>24.02.2017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C2CF5-86EF-4F4F-AF98-458DD672D9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013702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D76EE-1938-4D7A-A6B0-D1ACB80E44BF}" type="datetimeFigureOut">
              <a:rPr lang="tr-TR" smtClean="0"/>
              <a:pPr/>
              <a:t>24.02.2017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C2CF5-86EF-4F4F-AF98-458DD672D9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603667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D76EE-1938-4D7A-A6B0-D1ACB80E44BF}" type="datetimeFigureOut">
              <a:rPr lang="tr-TR" smtClean="0"/>
              <a:pPr/>
              <a:t>24.02.2017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C2CF5-86EF-4F4F-AF98-458DD672D93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7604047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D76EE-1938-4D7A-A6B0-D1ACB80E44BF}" type="datetimeFigureOut">
              <a:rPr lang="tr-TR" smtClean="0"/>
              <a:pPr/>
              <a:t>24.02.2017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C2CF5-86EF-4F4F-AF98-458DD672D9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954707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D76EE-1938-4D7A-A6B0-D1ACB80E44BF}" type="datetimeFigureOut">
              <a:rPr lang="tr-TR" smtClean="0"/>
              <a:pPr/>
              <a:t>24.02.2017</a:t>
            </a:fld>
            <a:endParaRPr lang="tr-T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C2CF5-86EF-4F4F-AF98-458DD672D9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740149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D76EE-1938-4D7A-A6B0-D1ACB80E44BF}" type="datetimeFigureOut">
              <a:rPr lang="tr-TR" smtClean="0"/>
              <a:pPr/>
              <a:t>24.02.2017</a:t>
            </a:fld>
            <a:endParaRPr lang="tr-T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C2CF5-86EF-4F4F-AF98-458DD672D9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624925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D76EE-1938-4D7A-A6B0-D1ACB80E44BF}" type="datetimeFigureOut">
              <a:rPr lang="tr-TR" smtClean="0"/>
              <a:pPr/>
              <a:t>24.02.2017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C2CF5-86EF-4F4F-AF98-458DD672D9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811586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D76EE-1938-4D7A-A6B0-D1ACB80E44BF}" type="datetimeFigureOut">
              <a:rPr lang="tr-TR" smtClean="0"/>
              <a:pPr/>
              <a:t>24.02.2017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C2CF5-86EF-4F4F-AF98-458DD672D9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43882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D76EE-1938-4D7A-A6B0-D1ACB80E44BF}" type="datetimeFigureOut">
              <a:rPr lang="tr-TR" smtClean="0"/>
              <a:pPr/>
              <a:t>24.02.2017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C2CF5-86EF-4F4F-AF98-458DD672D9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87897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D76EE-1938-4D7A-A6B0-D1ACB80E44BF}" type="datetimeFigureOut">
              <a:rPr lang="tr-TR" smtClean="0"/>
              <a:pPr/>
              <a:t>24.02.2017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C2CF5-86EF-4F4F-AF98-458DD672D9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66679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D76EE-1938-4D7A-A6B0-D1ACB80E44BF}" type="datetimeFigureOut">
              <a:rPr lang="tr-TR" smtClean="0"/>
              <a:pPr/>
              <a:t>24.02.2017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C2CF5-86EF-4F4F-AF98-458DD672D9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D76EE-1938-4D7A-A6B0-D1ACB80E44BF}" type="datetimeFigureOut">
              <a:rPr lang="tr-TR" smtClean="0"/>
              <a:pPr/>
              <a:t>24.02.2017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C2CF5-86EF-4F4F-AF98-458DD672D9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4135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D76EE-1938-4D7A-A6B0-D1ACB80E44BF}" type="datetimeFigureOut">
              <a:rPr lang="tr-TR" smtClean="0"/>
              <a:pPr/>
              <a:t>24.02.2017</a:t>
            </a:fld>
            <a:endParaRPr lang="tr-TR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C2CF5-86EF-4F4F-AF98-458DD672D9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54339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D76EE-1938-4D7A-A6B0-D1ACB80E44BF}" type="datetimeFigureOut">
              <a:rPr lang="tr-TR" smtClean="0"/>
              <a:pPr/>
              <a:t>24.02.2017</a:t>
            </a:fld>
            <a:endParaRPr lang="tr-TR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C2CF5-86EF-4F4F-AF98-458DD672D9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4018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D76EE-1938-4D7A-A6B0-D1ACB80E44BF}" type="datetimeFigureOut">
              <a:rPr lang="tr-TR" smtClean="0"/>
              <a:pPr/>
              <a:t>24.02.2017</a:t>
            </a:fld>
            <a:endParaRPr lang="tr-TR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C2CF5-86EF-4F4F-AF98-458DD672D9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23730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D76EE-1938-4D7A-A6B0-D1ACB80E44BF}" type="datetimeFigureOut">
              <a:rPr lang="tr-TR" smtClean="0"/>
              <a:pPr/>
              <a:t>24.02.2017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C2CF5-86EF-4F4F-AF98-458DD672D9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51688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E9CD76EE-1938-4D7A-A6B0-D1ACB80E44BF}" type="datetimeFigureOut">
              <a:rPr lang="tr-TR" smtClean="0"/>
              <a:pPr/>
              <a:t>24.02.2017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4C2CF5-86EF-4F4F-AF98-458DD672D9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2748262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Ç</a:t>
            </a:r>
            <a:r>
              <a:rPr lang="tr-TR" dirty="0" smtClean="0"/>
              <a:t>anakkale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18 Mart </a:t>
            </a:r>
            <a:r>
              <a:rPr lang="tr-TR" dirty="0" smtClean="0"/>
              <a:t>1915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86505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Ne Aynalı Çarşı </a:t>
            </a:r>
            <a:r>
              <a:rPr lang="tr-TR" dirty="0" err="1" smtClean="0"/>
              <a:t>kalmıştı.Ne</a:t>
            </a:r>
            <a:r>
              <a:rPr lang="tr-TR" dirty="0" smtClean="0"/>
              <a:t> uzun servi. Ne de tığ gibi delikanlılar…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4420" y="2488367"/>
            <a:ext cx="3461818" cy="3777522"/>
          </a:xfr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46238" y="2488367"/>
            <a:ext cx="6956345" cy="3777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6892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Ne garipti yıllar sonra Mavi Gözlü Dev ‘çocuklarınızla çocuklarımızın koyun koyuna yattığı yerdir’’ diyordu.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6111" y="3088209"/>
            <a:ext cx="3566724" cy="3205162"/>
          </a:xfr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21706" y="3100465"/>
            <a:ext cx="3372787" cy="3192906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33700" y="2563317"/>
            <a:ext cx="6324600" cy="389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40648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Oysa o gün gerçekten koyun gibi kurbanlık ediliyorlardı . KINALI ALİLER gibi..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2653" y="2593246"/>
            <a:ext cx="5691067" cy="3775075"/>
          </a:xfr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43720" y="2023671"/>
            <a:ext cx="4826385" cy="4834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70005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6142954"/>
          </a:xfrm>
        </p:spPr>
        <p:txBody>
          <a:bodyPr/>
          <a:lstStyle/>
          <a:p>
            <a:r>
              <a:rPr lang="tr-TR" dirty="0" smtClean="0"/>
              <a:t>Bastıkları yerlere dikkat etmeyenler.</a:t>
            </a:r>
            <a:br>
              <a:rPr lang="tr-TR" dirty="0" smtClean="0"/>
            </a:br>
            <a:r>
              <a:rPr lang="tr-TR" dirty="0" smtClean="0"/>
              <a:t>Bir devrin batışına tanıklık etmek için oradaydılar . Aynı zamanda yeni bir devrin başlangıcının </a:t>
            </a:r>
            <a:r>
              <a:rPr lang="tr-TR" dirty="0" err="1" smtClean="0"/>
              <a:t>fitilinide</a:t>
            </a:r>
            <a:r>
              <a:rPr lang="tr-TR" dirty="0" smtClean="0"/>
              <a:t> ateşlemişlerdi…</a:t>
            </a:r>
            <a:endParaRPr lang="tr-TR" dirty="0"/>
          </a:p>
        </p:txBody>
      </p:sp>
      <p:pic>
        <p:nvPicPr>
          <p:cNvPr id="6" name="İçerik Yer Tutucusu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09271" y="3777521"/>
            <a:ext cx="9069049" cy="2470879"/>
          </a:xfrm>
        </p:spPr>
      </p:pic>
    </p:spTree>
    <p:extLst>
      <p:ext uri="{BB962C8B-B14F-4D97-AF65-F5344CB8AC3E}">
        <p14:creationId xmlns:p14="http://schemas.microsoft.com/office/powerpoint/2010/main" xmlns="" val="412984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‘Nusret Mayın’ gece rüyaya yatmıştı . BOUVET,İNFLEXİBLE,BOLVA için. Sabah hayır duası alıyordu.</a:t>
            </a:r>
            <a:endParaRPr lang="tr-TR" dirty="0"/>
          </a:p>
        </p:txBody>
      </p:sp>
      <p:pic>
        <p:nvPicPr>
          <p:cNvPr id="7" name="İçerik Yer Tutucusu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6112" y="2938072"/>
            <a:ext cx="3835948" cy="3087974"/>
          </a:xfr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01980" y="2458387"/>
            <a:ext cx="6550304" cy="3832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0772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Ne deniz ,ne kara, ne hava.</a:t>
            </a:r>
            <a:br>
              <a:rPr lang="tr-TR" dirty="0" smtClean="0"/>
            </a:br>
            <a:r>
              <a:rPr lang="tr-TR" dirty="0" smtClean="0"/>
              <a:t>ÇANAKKALE bir destandır anlayana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6111" y="2436019"/>
            <a:ext cx="9262387" cy="3429000"/>
          </a:xfrm>
        </p:spPr>
      </p:pic>
    </p:spTree>
    <p:extLst>
      <p:ext uri="{BB962C8B-B14F-4D97-AF65-F5344CB8AC3E}">
        <p14:creationId xmlns:p14="http://schemas.microsoft.com/office/powerpoint/2010/main" xmlns="" val="229286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7 metreden ölüme gidenler.</a:t>
            </a:r>
            <a:br>
              <a:rPr lang="tr-TR" dirty="0" smtClean="0"/>
            </a:br>
            <a:r>
              <a:rPr lang="tr-TR" dirty="0" smtClean="0"/>
              <a:t>Ölüme meydan okuyanlar desek doğru olur.</a:t>
            </a:r>
            <a:br>
              <a:rPr lang="tr-TR" dirty="0" smtClean="0"/>
            </a:br>
            <a:r>
              <a:rPr lang="tr-TR" dirty="0" smtClean="0"/>
              <a:t>Şu an okuyan çocuklara ilham oluyorlardı.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269" y="3942232"/>
            <a:ext cx="3249992" cy="2620962"/>
          </a:xfr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34262" y="3942232"/>
            <a:ext cx="4405200" cy="2620962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39462" y="3871588"/>
            <a:ext cx="3752538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010970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4134272"/>
          </a:xfrm>
        </p:spPr>
        <p:txBody>
          <a:bodyPr/>
          <a:lstStyle/>
          <a:p>
            <a:r>
              <a:rPr lang="tr-TR" dirty="0" smtClean="0"/>
              <a:t>Ne hatıralar ne  efsaneler ,ne olaylar vardı belki de bilinmeyen.</a:t>
            </a:r>
            <a:br>
              <a:rPr lang="tr-TR" dirty="0" smtClean="0"/>
            </a:br>
            <a:r>
              <a:rPr lang="tr-TR" dirty="0" smtClean="0"/>
              <a:t>Ne </a:t>
            </a:r>
            <a:r>
              <a:rPr lang="tr-TR" dirty="0" err="1" smtClean="0"/>
              <a:t>aşklar,ne</a:t>
            </a:r>
            <a:r>
              <a:rPr lang="tr-TR" dirty="0" smtClean="0"/>
              <a:t> </a:t>
            </a:r>
            <a:r>
              <a:rPr lang="tr-TR" dirty="0" err="1" smtClean="0"/>
              <a:t>yakarışlar,ne</a:t>
            </a:r>
            <a:r>
              <a:rPr lang="tr-TR" dirty="0" smtClean="0"/>
              <a:t> hüzünler vardı </a:t>
            </a:r>
            <a:r>
              <a:rPr lang="tr-TR" dirty="0" err="1" smtClean="0"/>
              <a:t>kimbilir</a:t>
            </a:r>
            <a:r>
              <a:rPr lang="tr-TR" dirty="0" smtClean="0"/>
              <a:t>..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75201" y="2997299"/>
            <a:ext cx="8946541" cy="3613364"/>
          </a:xfrm>
        </p:spPr>
        <p:txBody>
          <a:bodyPr/>
          <a:lstStyle/>
          <a:p>
            <a:r>
              <a:rPr lang="tr-TR" dirty="0" smtClean="0"/>
              <a:t>  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6110" y="3836076"/>
            <a:ext cx="3506166" cy="2878111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17076" y="4303581"/>
            <a:ext cx="2590800" cy="194310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7876" y="2893775"/>
            <a:ext cx="4739285" cy="3595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500153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46111" y="452717"/>
            <a:ext cx="9404723" cy="2770167"/>
          </a:xfrm>
        </p:spPr>
        <p:txBody>
          <a:bodyPr/>
          <a:lstStyle/>
          <a:p>
            <a:r>
              <a:rPr lang="tr-TR" dirty="0" smtClean="0"/>
              <a:t>18 MART 1915 merak etmeyin şehitler.</a:t>
            </a:r>
            <a:br>
              <a:rPr lang="tr-TR" dirty="0" smtClean="0"/>
            </a:br>
            <a:r>
              <a:rPr lang="tr-TR" dirty="0" smtClean="0"/>
              <a:t>Size </a:t>
            </a:r>
            <a:r>
              <a:rPr lang="tr-TR" dirty="0" err="1" smtClean="0"/>
              <a:t>ağuşunu</a:t>
            </a:r>
            <a:r>
              <a:rPr lang="tr-TR" dirty="0" smtClean="0"/>
              <a:t> açmış duruyor peygamber.</a:t>
            </a:r>
            <a:br>
              <a:rPr lang="tr-TR" dirty="0" smtClean="0"/>
            </a:br>
            <a:endParaRPr lang="tr-TR" dirty="0"/>
          </a:p>
        </p:txBody>
      </p:sp>
      <p:pic>
        <p:nvPicPr>
          <p:cNvPr id="7" name="İçerik Yer Tutucusu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4479" y="3222883"/>
            <a:ext cx="3480758" cy="3635117"/>
          </a:xfr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75237" y="3222882"/>
            <a:ext cx="2680200" cy="3635118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30190" y="3372786"/>
            <a:ext cx="4272197" cy="323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115789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18 Mart Şehitleri Anma Günü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                                            </a:t>
            </a:r>
            <a:r>
              <a:rPr lang="tr-TR" dirty="0" smtClean="0">
                <a:solidFill>
                  <a:srgbClr val="FF0000"/>
                </a:solidFill>
              </a:rPr>
              <a:t>Sinan Kıvanç KARADOĞAN</a:t>
            </a:r>
          </a:p>
          <a:p>
            <a:r>
              <a:rPr lang="tr-TR" dirty="0" smtClean="0"/>
              <a:t>                                            ŞEHİT ERHAN AR İLKOKULU</a:t>
            </a:r>
          </a:p>
          <a:p>
            <a:r>
              <a:rPr lang="tr-TR" dirty="0" smtClean="0"/>
              <a:t>                                                                 2016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8220035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Çanakkale bir haykırıştı .Zayıfın güçlüye isyanı. Bir dehanın zeka ile imtihanıydı.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75201" y="2532604"/>
            <a:ext cx="8946541" cy="4195481"/>
          </a:xfrm>
        </p:spPr>
        <p:txBody>
          <a:bodyPr/>
          <a:lstStyle/>
          <a:p>
            <a:endParaRPr lang="tr-TR" dirty="0"/>
          </a:p>
          <a:p>
            <a:r>
              <a:rPr lang="tr-TR" sz="2800" dirty="0" smtClean="0"/>
              <a:t>Çanakkale Boğazında avını arıyordu aç kalmış medeniyet canavarları.</a:t>
            </a:r>
            <a:endParaRPr lang="tr-TR" sz="28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000" y="3912432"/>
            <a:ext cx="9144000" cy="2291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0107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Kol,bacak,gövde,kafa,mektup</a:t>
            </a:r>
            <a:r>
              <a:rPr lang="tr-TR" dirty="0" smtClean="0"/>
              <a:t>,</a:t>
            </a:r>
            <a:br>
              <a:rPr lang="tr-TR" dirty="0" smtClean="0"/>
            </a:br>
            <a:r>
              <a:rPr lang="tr-TR" dirty="0" err="1" smtClean="0"/>
              <a:t>türkü,hasret</a:t>
            </a:r>
            <a:r>
              <a:rPr lang="tr-TR" dirty="0" smtClean="0"/>
              <a:t>…….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4026" y="2128603"/>
            <a:ext cx="8379501" cy="4032354"/>
          </a:xfrm>
        </p:spPr>
      </p:pic>
    </p:spTree>
    <p:extLst>
      <p:ext uri="{BB962C8B-B14F-4D97-AF65-F5344CB8AC3E}">
        <p14:creationId xmlns:p14="http://schemas.microsoft.com/office/powerpoint/2010/main" xmlns="" val="279325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İngiliz,Fransız,İtalyan,Hintli</a:t>
            </a:r>
            <a:r>
              <a:rPr lang="tr-TR" dirty="0" smtClean="0"/>
              <a:t>,</a:t>
            </a:r>
            <a:br>
              <a:rPr lang="tr-TR" dirty="0" smtClean="0"/>
            </a:br>
            <a:r>
              <a:rPr lang="tr-TR" dirty="0" err="1" smtClean="0"/>
              <a:t>Avusturalyalı,Yeni</a:t>
            </a:r>
            <a:r>
              <a:rPr lang="tr-TR" dirty="0" smtClean="0"/>
              <a:t> Zelandalı….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9488" y="2052638"/>
            <a:ext cx="11137691" cy="4195762"/>
          </a:xfrm>
        </p:spPr>
      </p:pic>
    </p:spTree>
    <p:extLst>
      <p:ext uri="{BB962C8B-B14F-4D97-AF65-F5344CB8AC3E}">
        <p14:creationId xmlns:p14="http://schemas.microsoft.com/office/powerpoint/2010/main" xmlns="" val="1012618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42269" cy="1226180"/>
          </a:xfrm>
        </p:spPr>
        <p:txBody>
          <a:bodyPr/>
          <a:lstStyle/>
          <a:p>
            <a:r>
              <a:rPr lang="tr-TR" dirty="0" err="1" smtClean="0"/>
              <a:t>Gemi,uçak,top,kurşun,mayın</a:t>
            </a:r>
            <a:r>
              <a:rPr lang="tr-TR" dirty="0" smtClean="0"/>
              <a:t>…….</a:t>
            </a:r>
            <a:endParaRPr lang="tr-TR" dirty="0"/>
          </a:p>
        </p:txBody>
      </p:sp>
      <p:pic>
        <p:nvPicPr>
          <p:cNvPr id="7" name="İçerik Yer Tutucusu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392" y="3363457"/>
            <a:ext cx="2752257" cy="1724025"/>
          </a:xfr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47540" y="2233533"/>
            <a:ext cx="4242216" cy="2853948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54648" y="3363456"/>
            <a:ext cx="3819287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1439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Aslında neyin savaşıydı?</a:t>
            </a:r>
            <a:br>
              <a:rPr lang="tr-TR" dirty="0" smtClean="0"/>
            </a:br>
            <a:r>
              <a:rPr lang="tr-TR" dirty="0" smtClean="0"/>
              <a:t>Kimin savaşıydı? Belli değildi…..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6111" y="2052638"/>
            <a:ext cx="8932603" cy="4195762"/>
          </a:xfrm>
        </p:spPr>
      </p:pic>
    </p:spTree>
    <p:extLst>
      <p:ext uri="{BB962C8B-B14F-4D97-AF65-F5344CB8AC3E}">
        <p14:creationId xmlns:p14="http://schemas.microsoft.com/office/powerpoint/2010/main" xmlns="" val="2882051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Mavi gözlü dev 15’lik çocuklarla omuz omuzaydı ve Tokat yolları taşlıydı.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4380" y="2766219"/>
            <a:ext cx="6041036" cy="1326096"/>
          </a:xfr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90349" y="2293964"/>
            <a:ext cx="3942412" cy="428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8442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İstanbul Tıp Fakültesi kadavraydı artık….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47108" y="1853248"/>
            <a:ext cx="5095121" cy="4647564"/>
          </a:xfr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4872" y="1738859"/>
            <a:ext cx="6100997" cy="4761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8830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Seyit Onbaşı geleceğin Naim Süleymanoğullarını yetiştirmeye başlamıştı bombalarla.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6262" y="2518478"/>
            <a:ext cx="5026727" cy="3744912"/>
          </a:xfr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22989" y="2518478"/>
            <a:ext cx="5247871" cy="374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633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İyon">
  <a:themeElements>
    <a:clrScheme name="İy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İy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İy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75</TotalTime>
  <Words>179</Words>
  <PresentationFormat>Özel</PresentationFormat>
  <Paragraphs>26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İyon</vt:lpstr>
      <vt:lpstr>Çanakkale</vt:lpstr>
      <vt:lpstr>Çanakkale bir haykırıştı .Zayıfın güçlüye isyanı. Bir dehanın zeka ile imtihanıydı.</vt:lpstr>
      <vt:lpstr>Kol,bacak,gövde,kafa,mektup, türkü,hasret…….</vt:lpstr>
      <vt:lpstr>İngiliz,Fransız,İtalyan,Hintli, Avusturalyalı,Yeni Zelandalı….</vt:lpstr>
      <vt:lpstr>Gemi,uçak,top,kurşun,mayın…….</vt:lpstr>
      <vt:lpstr>Aslında neyin savaşıydı? Kimin savaşıydı? Belli değildi…..</vt:lpstr>
      <vt:lpstr>Mavi gözlü dev 15’lik çocuklarla omuz omuzaydı ve Tokat yolları taşlıydı.</vt:lpstr>
      <vt:lpstr>İstanbul Tıp Fakültesi kadavraydı artık….</vt:lpstr>
      <vt:lpstr>Seyit Onbaşı geleceğin Naim Süleymanoğullarını yetiştirmeye başlamıştı bombalarla.</vt:lpstr>
      <vt:lpstr>Ne Aynalı Çarşı kalmıştı.Ne uzun servi. Ne de tığ gibi delikanlılar…</vt:lpstr>
      <vt:lpstr>Ne garipti yıllar sonra Mavi Gözlü Dev ‘çocuklarınızla çocuklarımızın koyun koyuna yattığı yerdir’’ diyordu.</vt:lpstr>
      <vt:lpstr>Oysa o gün gerçekten koyun gibi kurbanlık ediliyorlardı . KINALI ALİLER gibi..</vt:lpstr>
      <vt:lpstr>Bastıkları yerlere dikkat etmeyenler. Bir devrin batışına tanıklık etmek için oradaydılar . Aynı zamanda yeni bir devrin başlangıcının fitilinide ateşlemişlerdi…</vt:lpstr>
      <vt:lpstr>‘Nusret Mayın’ gece rüyaya yatmıştı . BOUVET,İNFLEXİBLE,BOLVA için. Sabah hayır duası alıyordu.</vt:lpstr>
      <vt:lpstr>Ne deniz ,ne kara, ne hava. ÇANAKKALE bir destandır anlayana</vt:lpstr>
      <vt:lpstr>7 metreden ölüme gidenler. Ölüme meydan okuyanlar desek doğru olur. Şu an okuyan çocuklara ilham oluyorlardı.</vt:lpstr>
      <vt:lpstr>Ne hatıralar ne  efsaneler ,ne olaylar vardı belki de bilinmeyen. Ne aşklar,ne yakarışlar,ne hüzünler vardı kimbilir..</vt:lpstr>
      <vt:lpstr>18 MART 1915 merak etmeyin şehitler. Size ağuşunu açmış duruyor peygamber. </vt:lpstr>
      <vt:lpstr>       18 Mart Şehitleri Anma Günü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2016-03-04T20:55:58Z</dcterms:created>
  <dcterms:modified xsi:type="dcterms:W3CDTF">2017-02-24T14:41:21Z</dcterms:modified>
  <cp:category>www.sorubak.com</cp:category>
</cp:coreProperties>
</file>