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media/audio11.wav" ContentType="audio/x-wav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9" r:id="rId2"/>
    <p:sldId id="258" r:id="rId3"/>
    <p:sldId id="264" r:id="rId4"/>
    <p:sldId id="266" r:id="rId5"/>
    <p:sldId id="267" r:id="rId6"/>
    <p:sldId id="261" r:id="rId7"/>
    <p:sldId id="256" r:id="rId8"/>
    <p:sldId id="259" r:id="rId9"/>
    <p:sldId id="260" r:id="rId10"/>
    <p:sldId id="263" r:id="rId11"/>
    <p:sldId id="262" r:id="rId12"/>
    <p:sldId id="268" r:id="rId13"/>
    <p:sldId id="270" r:id="rId14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6" d="100"/>
          <a:sy n="86" d="100"/>
        </p:scale>
        <p:origin x="-25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091FB-D8AE-4807-96A1-6747C134DC9E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7AF90-9F24-4093-A279-24F72D7612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107731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091FB-D8AE-4807-96A1-6747C134DC9E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7AF90-9F24-4093-A279-24F72D7612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62442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091FB-D8AE-4807-96A1-6747C134DC9E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7AF90-9F24-4093-A279-24F72D7612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57355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091FB-D8AE-4807-96A1-6747C134DC9E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7AF90-9F24-4093-A279-24F72D7612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12950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091FB-D8AE-4807-96A1-6747C134DC9E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7AF90-9F24-4093-A279-24F72D7612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4741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091FB-D8AE-4807-96A1-6747C134DC9E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7AF90-9F24-4093-A279-24F72D7612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634090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091FB-D8AE-4807-96A1-6747C134DC9E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7AF90-9F24-4093-A279-24F72D7612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22822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091FB-D8AE-4807-96A1-6747C134DC9E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7AF90-9F24-4093-A279-24F72D7612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560918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091FB-D8AE-4807-96A1-6747C134DC9E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7AF90-9F24-4093-A279-24F72D7612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63700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091FB-D8AE-4807-96A1-6747C134DC9E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7AF90-9F24-4093-A279-24F72D7612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51219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9091FB-D8AE-4807-96A1-6747C134DC9E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7AF90-9F24-4093-A279-24F72D7612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8717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091FB-D8AE-4807-96A1-6747C134DC9E}" type="datetimeFigureOut">
              <a:rPr lang="tr-TR" smtClean="0"/>
              <a:pPr/>
              <a:t>15.12.2016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7AF90-9F24-4093-A279-24F72D76127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13289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audio" Target="../media/audio11.wav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1905000" y="484007"/>
            <a:ext cx="5897217" cy="18818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9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1914</a:t>
            </a:r>
            <a:endParaRPr lang="tr-TR" sz="19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4417492" y="4492186"/>
            <a:ext cx="5897217" cy="18818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99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1918</a:t>
            </a:r>
            <a:endParaRPr lang="tr-TR" sz="199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" name="Yuvarlatılmış Dikdörtgen 5"/>
          <p:cNvSpPr/>
          <p:nvPr/>
        </p:nvSpPr>
        <p:spPr>
          <a:xfrm>
            <a:off x="0" y="2849821"/>
            <a:ext cx="12192000" cy="1158359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800" b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I. DÜNYA SAVAŞI</a:t>
            </a:r>
            <a:endParaRPr lang="tr-TR" sz="7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9130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1165" y="2015154"/>
            <a:ext cx="5250874" cy="4247700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4098" name="Picture 2" descr="http://elite-league.com/sites/default/files/social_posts/p_00347066_680826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3907"/>
          <a:stretch/>
        </p:blipFill>
        <p:spPr bwMode="auto">
          <a:xfrm>
            <a:off x="6359237" y="2015153"/>
            <a:ext cx="5250874" cy="4247701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946564" y="274081"/>
            <a:ext cx="8298872" cy="707886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40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I. Dünya Savaşı’nın Sebepleri</a:t>
            </a:r>
            <a:endParaRPr lang="tr-TR" sz="40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651165" y="274081"/>
            <a:ext cx="1094508" cy="150603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b="1" dirty="0" smtClean="0">
                <a:latin typeface="Century Gothic" panose="020B0502020202020204" pitchFamily="34" charset="0"/>
              </a:rPr>
              <a:t>1</a:t>
            </a:r>
            <a:endParaRPr lang="tr-TR" sz="11500" b="1" dirty="0">
              <a:latin typeface="Century Gothic" panose="020B0502020202020204" pitchFamily="34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515603" y="274080"/>
            <a:ext cx="1094508" cy="150603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1500" b="1" dirty="0" smtClean="0">
                <a:latin typeface="Century Gothic" panose="020B0502020202020204" pitchFamily="34" charset="0"/>
              </a:rPr>
              <a:t>2</a:t>
            </a:r>
            <a:endParaRPr lang="tr-TR" sz="11500" b="1" dirty="0">
              <a:latin typeface="Century Gothic" panose="020B0502020202020204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950031" y="1217005"/>
            <a:ext cx="3952008" cy="56310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latin typeface="Century Gothic" panose="020B0502020202020204" pitchFamily="34" charset="0"/>
              </a:rPr>
              <a:t>FRANSIZ DEVRİMİ</a:t>
            </a:r>
            <a:endParaRPr lang="tr-TR" sz="3600" b="1" dirty="0">
              <a:latin typeface="Century Gothic" panose="020B0502020202020204" pitchFamily="34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293428" y="1217005"/>
            <a:ext cx="3952008" cy="563109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>
                <a:latin typeface="Century Gothic" panose="020B0502020202020204" pitchFamily="34" charset="0"/>
              </a:rPr>
              <a:t>SANAYİ İNKILABI</a:t>
            </a:r>
            <a:endParaRPr lang="tr-TR" sz="3600" b="1" dirty="0">
              <a:latin typeface="Century Gothic" panose="020B0502020202020204" pitchFamily="34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637309" y="5539622"/>
            <a:ext cx="5264729" cy="5631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Milliyetçili Akımı</a:t>
            </a:r>
            <a:endParaRPr lang="tr-TR" sz="28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6359236" y="5539622"/>
            <a:ext cx="5250875" cy="56310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Hammadde ve Pazar arayışı</a:t>
            </a:r>
            <a:endParaRPr lang="tr-TR" sz="2800" b="1" dirty="0">
              <a:solidFill>
                <a:srgbClr val="FF0000"/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867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s://upload.wikimedia.org/wikipedia/commons/4/45/World_1914_empires_colonies_territory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33773"/>
            <a:ext cx="12192000" cy="5190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33599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upload.wikimedia.org/wikipedia/tr/2/21/Sevr_Antla%C5%9Fmas%C4%B1_T%C3%BCrk%C3%A7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456" r="417" b="615"/>
          <a:stretch/>
        </p:blipFill>
        <p:spPr bwMode="auto">
          <a:xfrm>
            <a:off x="546225" y="0"/>
            <a:ext cx="110995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79891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upload.wikimedia.org/wikipedia/commons/b/bb/Lozan_antla%C5%9Fmas%C4%B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8" t="634" r="357" b="1055"/>
          <a:stretch/>
        </p:blipFill>
        <p:spPr bwMode="auto">
          <a:xfrm>
            <a:off x="0" y="0"/>
            <a:ext cx="12191999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48112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upload.wikimedia.org/wikipedia/tr/2/21/Sevr_Antla%C5%9Fmas%C4%B1_T%C3%BCrk%C3%A7e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456" r="417" b="615"/>
          <a:stretch/>
        </p:blipFill>
        <p:spPr bwMode="auto">
          <a:xfrm>
            <a:off x="546225" y="0"/>
            <a:ext cx="110995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64114" y="874643"/>
            <a:ext cx="5471886" cy="2884557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5221356" y="2900330"/>
            <a:ext cx="159027" cy="145774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>
              <a:solidFill>
                <a:schemeClr val="tx1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4545495" y="2648538"/>
            <a:ext cx="1510748" cy="2517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ANKARA</a:t>
            </a:r>
            <a:endParaRPr lang="tr-TR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6" name="Picture 2" descr="türkiye bayrağı png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36569" y="1442095"/>
            <a:ext cx="827396" cy="983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5136569" y="2093590"/>
            <a:ext cx="1918861" cy="36285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OSMANLI DEVLETİ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(Türkiye)</a:t>
            </a:r>
            <a:endParaRPr lang="tr-TR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2902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canakkaletravel.com/images/page/mustafa-kemal-ataturk-canakkaled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989163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gcube.milliyet.com.tr/Detail/2014/10/08/tarihin-akisini-degistiren-20-an-tarihi-kareler-onemli-olaylar-145809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91" t="3554" r="2444" b="3040"/>
          <a:stretch/>
        </p:blipFill>
        <p:spPr bwMode="auto">
          <a:xfrm>
            <a:off x="-1" y="0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49584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derinstrateji.files.wordpress.com/2014/09/image0037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616" r="1256" b="174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60175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0550" y="0"/>
            <a:ext cx="95109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2587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explode.wav"/>
          </p:stSnd>
        </p:sndAc>
      </p:transition>
    </mc:Choice>
    <mc:Fallback>
      <p:transition spd="slow"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169538" y="5351430"/>
            <a:ext cx="11852925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none">
            <a:spAutoFit/>
          </a:bodyPr>
          <a:lstStyle/>
          <a:p>
            <a:r>
              <a:rPr lang="tr-TR" sz="3200" dirty="0" smtClean="0">
                <a:latin typeface="Century Gothic" panose="020B0502020202020204" pitchFamily="34" charset="0"/>
              </a:rPr>
              <a:t>Tüm ülkelerden </a:t>
            </a:r>
            <a:r>
              <a:rPr lang="tr-TR" sz="3200" b="1" i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65.038.810</a:t>
            </a:r>
            <a:r>
              <a:rPr lang="tr-TR" sz="3200" dirty="0" smtClean="0">
                <a:latin typeface="Century Gothic" panose="020B0502020202020204" pitchFamily="34" charset="0"/>
              </a:rPr>
              <a:t> askerin katıldığı savaş, ardından </a:t>
            </a:r>
            <a:endParaRPr lang="tr-TR" sz="3200" dirty="0"/>
          </a:p>
        </p:txBody>
      </p:sp>
      <p:sp>
        <p:nvSpPr>
          <p:cNvPr id="6" name="Dikdörtgen 5"/>
          <p:cNvSpPr/>
          <p:nvPr/>
        </p:nvSpPr>
        <p:spPr>
          <a:xfrm>
            <a:off x="2431775" y="66260"/>
            <a:ext cx="7328450" cy="707886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tr-TR" sz="4000" b="1" dirty="0">
                <a:solidFill>
                  <a:schemeClr val="bg1"/>
                </a:solidFill>
                <a:latin typeface="Century Gothic" panose="020B0502020202020204" pitchFamily="34" charset="0"/>
              </a:rPr>
              <a:t>World War </a:t>
            </a:r>
            <a:r>
              <a:rPr lang="tr-TR" sz="4000" b="1" dirty="0" smtClean="0">
                <a:solidFill>
                  <a:schemeClr val="bg1"/>
                </a:solidFill>
                <a:latin typeface="Century Gothic" panose="020B0502020202020204" pitchFamily="34" charset="0"/>
              </a:rPr>
              <a:t>I – I. Dünya Savaşı</a:t>
            </a:r>
            <a:endParaRPr lang="tr-TR" sz="4000" b="1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9537" y="5342954"/>
            <a:ext cx="11852925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3200" dirty="0" smtClean="0">
                <a:latin typeface="Century Gothic" panose="020B0502020202020204" pitchFamily="34" charset="0"/>
              </a:rPr>
              <a:t>resmi rakamlara göre toplam </a:t>
            </a:r>
            <a:r>
              <a:rPr lang="tr-TR" sz="3200" b="1" i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8.556.315</a:t>
            </a:r>
            <a:r>
              <a:rPr lang="tr-TR" sz="3200" dirty="0" smtClean="0">
                <a:latin typeface="Century Gothic" panose="020B0502020202020204" pitchFamily="34" charset="0"/>
              </a:rPr>
              <a:t> ölü, </a:t>
            </a:r>
          </a:p>
        </p:txBody>
      </p:sp>
      <p:pic>
        <p:nvPicPr>
          <p:cNvPr id="1026" name="Picture 2" descr="https://cdn.theatlantic.com/assets/media/img/2014/07/white_WW1_14_PG3241_v1/lead_lar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1775" y="1033274"/>
            <a:ext cx="7328450" cy="4122253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internethaber.com/images/gallery/2419/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5"/>
          <a:stretch/>
        </p:blipFill>
        <p:spPr bwMode="auto">
          <a:xfrm>
            <a:off x="2431775" y="1033275"/>
            <a:ext cx="7328450" cy="4122252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geliboluyuanlamak.com/resimler/haberler/3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31775" y="1033274"/>
            <a:ext cx="7328450" cy="4122253"/>
          </a:xfrm>
          <a:prstGeom prst="rect">
            <a:avLst/>
          </a:prstGeom>
          <a:noFill/>
          <a:ln w="3175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69538" y="5359906"/>
            <a:ext cx="11852925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3200" b="1" i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21.219.452</a:t>
            </a:r>
            <a:r>
              <a:rPr lang="tr-TR" sz="3200" dirty="0" smtClean="0">
                <a:latin typeface="Century Gothic" panose="020B0502020202020204" pitchFamily="34" charset="0"/>
              </a:rPr>
              <a:t> yaralı ve</a:t>
            </a:r>
          </a:p>
        </p:txBody>
      </p:sp>
      <p:pic>
        <p:nvPicPr>
          <p:cNvPr id="1032" name="Picture 8" descr="https://img-s1.onedio.com/id-545fd180ef4dcb5f731e4c52/rev-0/w-500/s-465b2a18731bd647cddd525201c96c6ea225c67b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78" t="1194" r="1536" b="5341"/>
          <a:stretch/>
        </p:blipFill>
        <p:spPr bwMode="auto">
          <a:xfrm>
            <a:off x="2431775" y="1033274"/>
            <a:ext cx="7328450" cy="4122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Dikdörtgen 13"/>
          <p:cNvSpPr/>
          <p:nvPr/>
        </p:nvSpPr>
        <p:spPr>
          <a:xfrm>
            <a:off x="169537" y="5342954"/>
            <a:ext cx="11852925" cy="584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tr-TR" sz="3200" b="1" i="1" dirty="0" smtClean="0">
                <a:solidFill>
                  <a:srgbClr val="FF0000"/>
                </a:solidFill>
                <a:latin typeface="Century Gothic" panose="020B0502020202020204" pitchFamily="34" charset="0"/>
              </a:rPr>
              <a:t>7.750.945</a:t>
            </a:r>
            <a:r>
              <a:rPr lang="tr-TR" sz="3200" dirty="0" smtClean="0">
                <a:latin typeface="Century Gothic" panose="020B0502020202020204" pitchFamily="34" charset="0"/>
              </a:rPr>
              <a:t> kayıp veya esir bırakmıştır. </a:t>
            </a:r>
            <a:endParaRPr lang="tr-TR" sz="3200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7124179"/>
      </p:ext>
    </p:extLst>
  </p:cSld>
  <p:clrMapOvr>
    <a:masterClrMapping/>
  </p:clrMapOvr>
  <p:transition spd="slow">
    <p:push dir="u"/>
    <p:sndAc>
      <p:stSnd>
        <p:snd r:embed="rId2" name="explod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0549" y="0"/>
            <a:ext cx="9510901" cy="6858000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0549" y="0"/>
            <a:ext cx="95109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796137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5" name="explode.wav"/>
          </p:stSnd>
        </p:sndAc>
      </p:transition>
    </mc:Choice>
    <mc:Fallback>
      <p:transition spd="slow"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upload.wikimedia.org/wikipedia/commons/e/e4/World_War_1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52526" y="874643"/>
            <a:ext cx="9653123" cy="4450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229165" y="165895"/>
            <a:ext cx="4833165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C000"/>
                </a:solidFill>
                <a:latin typeface="Century Gothic" panose="020B0502020202020204" pitchFamily="34" charset="0"/>
              </a:rPr>
              <a:t>Turuncular İttifak Devletleri</a:t>
            </a:r>
            <a:endParaRPr lang="tr-TR" sz="2800" b="1" dirty="0">
              <a:solidFill>
                <a:srgbClr val="FFC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29166" y="1023863"/>
            <a:ext cx="1612886" cy="32936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ALMANYA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29166" y="1442968"/>
            <a:ext cx="1612886" cy="808666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AVUSTURYA- MACARİSTAN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29166" y="2344770"/>
            <a:ext cx="1612886" cy="32936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İTALYA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333947" y="1023862"/>
            <a:ext cx="1612886" cy="32936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İNGİLTERE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0333947" y="1448217"/>
            <a:ext cx="1612886" cy="32936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FRANSA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0333947" y="1876757"/>
            <a:ext cx="1612886" cy="32936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RUSYA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7454346" y="164423"/>
            <a:ext cx="449248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00B050"/>
                </a:solidFill>
                <a:latin typeface="Century Gothic" panose="020B0502020202020204" pitchFamily="34" charset="0"/>
              </a:rPr>
              <a:t>Yeşiller İtilaf Devletleri</a:t>
            </a:r>
            <a:endParaRPr lang="tr-TR" sz="2800" dirty="0">
              <a:solidFill>
                <a:srgbClr val="00B05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29166" y="2356193"/>
            <a:ext cx="1612886" cy="32936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OSMANLI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39640" y="2773701"/>
            <a:ext cx="1612886" cy="329365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9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BULGARİSTAN</a:t>
            </a:r>
            <a:endParaRPr lang="tr-TR" sz="1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10333947" y="2773701"/>
            <a:ext cx="1612886" cy="32936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SIRBİSTAN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10333947" y="3250624"/>
            <a:ext cx="1612886" cy="32936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ROMANYA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10333947" y="3727547"/>
            <a:ext cx="1612886" cy="32936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JAPONYA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0333947" y="4204470"/>
            <a:ext cx="1612886" cy="32936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PORTEKİZ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0333947" y="4675831"/>
            <a:ext cx="1612886" cy="32936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BREZİLYA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10333947" y="5147192"/>
            <a:ext cx="1612886" cy="32936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ABD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10333947" y="5618553"/>
            <a:ext cx="1612886" cy="329365"/>
          </a:xfrm>
          <a:prstGeom prst="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YUNANİSTAN</a:t>
            </a:r>
            <a:endParaRPr lang="tr-TR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4777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:sndAc>
          <p:stSnd>
            <p:snd r:embed="rId4" name="explode.wav"/>
          </p:stSnd>
        </p:sndAc>
      </p:transition>
    </mc:Choice>
    <mc:Fallback>
      <p:transition spd="slow"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3" presetClass="path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68 0.00394 L 0.82929 -0.00393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224" y="-3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6" grpId="1" animBg="1"/>
      <p:bldP spid="7" grpId="0" animBg="1"/>
      <p:bldP spid="8" grpId="0" animBg="1"/>
      <p:bldP spid="9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83</Words>
  <PresentationFormat>Özel</PresentationFormat>
  <Paragraphs>35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2016-10-11T15:12:31Z</dcterms:created>
  <dcterms:modified xsi:type="dcterms:W3CDTF">2016-12-15T07:00:12Z</dcterms:modified>
  <cp:category>www.sorubak.com</cp:category>
</cp:coreProperties>
</file>