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92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880A22-0596-4392-BA7D-C742D8DA7B30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63871-C24D-4532-ADD2-8A54CED410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64187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63871-C24D-4532-ADD2-8A54CED41085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27262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671B40C5-68BD-4A8E-B82C-CD660A197FD6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D7B1E0E-3D1E-4D80-86BD-CB31BB8D66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40C5-68BD-4A8E-B82C-CD660A197FD6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1E0E-3D1E-4D80-86BD-CB31BB8D66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40C5-68BD-4A8E-B82C-CD660A197FD6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1E0E-3D1E-4D80-86BD-CB31BB8D66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671B40C5-68BD-4A8E-B82C-CD660A197FD6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1E0E-3D1E-4D80-86BD-CB31BB8D66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671B40C5-68BD-4A8E-B82C-CD660A197FD6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D7B1E0E-3D1E-4D80-86BD-CB31BB8D6665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71B40C5-68BD-4A8E-B82C-CD660A197FD6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D7B1E0E-3D1E-4D80-86BD-CB31BB8D66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671B40C5-68BD-4A8E-B82C-CD660A197FD6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D7B1E0E-3D1E-4D80-86BD-CB31BB8D66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40C5-68BD-4A8E-B82C-CD660A197FD6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1E0E-3D1E-4D80-86BD-CB31BB8D66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71B40C5-68BD-4A8E-B82C-CD660A197FD6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D7B1E0E-3D1E-4D80-86BD-CB31BB8D66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671B40C5-68BD-4A8E-B82C-CD660A197FD6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D7B1E0E-3D1E-4D80-86BD-CB31BB8D66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671B40C5-68BD-4A8E-B82C-CD660A197FD6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D7B1E0E-3D1E-4D80-86BD-CB31BB8D66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671B40C5-68BD-4A8E-B82C-CD660A197FD6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D7B1E0E-3D1E-4D80-86BD-CB31BB8D666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980728"/>
            <a:ext cx="7200800" cy="965969"/>
          </a:xfrm>
        </p:spPr>
        <p:txBody>
          <a:bodyPr>
            <a:normAutofit/>
          </a:bodyPr>
          <a:lstStyle/>
          <a:p>
            <a:r>
              <a:rPr lang="tr-TR" dirty="0" smtClean="0"/>
              <a:t>ZARFLAR (BELİRTEÇLER)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Bu bölümde zarfları anlatacağı sizlere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090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1) Durum zarfı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Durum zarfları ‘</a:t>
            </a:r>
            <a:r>
              <a:rPr lang="tr-TR" dirty="0" err="1" smtClean="0"/>
              <a:t>NASIL’sorusuna</a:t>
            </a:r>
            <a:r>
              <a:rPr lang="tr-TR" dirty="0" smtClean="0"/>
              <a:t> cevap verir.</a:t>
            </a:r>
          </a:p>
          <a:p>
            <a:pPr marL="64008" indent="0">
              <a:buNone/>
            </a:pPr>
            <a:endParaRPr lang="tr-TR" dirty="0"/>
          </a:p>
          <a:p>
            <a:pPr marL="64008" indent="0">
              <a:buNone/>
            </a:pPr>
            <a:r>
              <a:rPr lang="tr-TR" dirty="0" smtClean="0"/>
              <a:t>   Dersi dikkatli dinliyordu</a:t>
            </a:r>
          </a:p>
          <a:p>
            <a:pPr marL="64008" indent="0">
              <a:buNone/>
            </a:pPr>
            <a:endParaRPr lang="tr-TR" dirty="0" smtClean="0"/>
          </a:p>
          <a:p>
            <a:pPr marL="64008" indent="0">
              <a:buNone/>
            </a:pPr>
            <a:r>
              <a:rPr lang="tr-TR" dirty="0" smtClean="0"/>
              <a:t>Nasıl dinliyordu ? Dikkatli  \ o zaman dikkatli kelimesi bu cümlenin durum zarfıdır</a:t>
            </a:r>
          </a:p>
        </p:txBody>
      </p:sp>
    </p:spTree>
    <p:extLst>
      <p:ext uri="{BB962C8B-B14F-4D97-AF65-F5344CB8AC3E}">
        <p14:creationId xmlns:p14="http://schemas.microsoft.com/office/powerpoint/2010/main" xmlns="" val="251741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ÖNEMLİİ!!!!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Dikkatli öğrenci</a:t>
            </a:r>
          </a:p>
          <a:p>
            <a:pPr marL="64008" indent="0">
              <a:buNone/>
            </a:pPr>
            <a:r>
              <a:rPr lang="tr-TR" dirty="0"/>
              <a:t> </a:t>
            </a:r>
            <a:r>
              <a:rPr lang="tr-TR" dirty="0" smtClean="0"/>
              <a:t>cümlesindeki öğrenci kelimesi isim olduğu için dikkatli kelimesi zarf değil sıfattır</a:t>
            </a:r>
          </a:p>
          <a:p>
            <a:pPr marL="64008" indent="0">
              <a:buNone/>
            </a:pPr>
            <a:r>
              <a:rPr lang="tr-TR" dirty="0"/>
              <a:t> </a:t>
            </a:r>
            <a:r>
              <a:rPr lang="tr-TR" dirty="0" smtClean="0"/>
              <a:t>  </a:t>
            </a:r>
          </a:p>
          <a:p>
            <a:pPr marL="64008" indent="0">
              <a:buNone/>
            </a:pPr>
            <a:r>
              <a:rPr lang="tr-TR" dirty="0" smtClean="0"/>
              <a:t>Zarf olması için fiili nitelemesi gerekir.</a:t>
            </a:r>
          </a:p>
          <a:p>
            <a:pPr marL="64008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9957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2) Zaman zarfı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Zaman sarfları ‘NE ZAMAN’ sorusuna cevap verir.</a:t>
            </a:r>
          </a:p>
          <a:p>
            <a:pPr marL="64008" indent="0">
              <a:buNone/>
            </a:pPr>
            <a:endParaRPr lang="tr-TR" dirty="0" smtClean="0"/>
          </a:p>
          <a:p>
            <a:pPr marL="64008" indent="0">
              <a:buNone/>
            </a:pPr>
            <a:r>
              <a:rPr lang="tr-TR" dirty="0" smtClean="0"/>
              <a:t>Dün dışarıya çıktık </a:t>
            </a:r>
          </a:p>
          <a:p>
            <a:pPr marL="64008" indent="0">
              <a:buNone/>
            </a:pPr>
            <a:r>
              <a:rPr lang="tr-TR" dirty="0" smtClean="0"/>
              <a:t>Ne zaman çıktık ? Dün \ o zaman dün kelimesi bu cümlenin zaman zarfıdır.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4488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3) Yer-yön zarfı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Yer-yön zarfları nereye sorusuna cevap verir .Bunlar -içeri dışarı ,ileri geri, öte beri,</a:t>
            </a:r>
          </a:p>
          <a:p>
            <a:pPr marL="64008" indent="0">
              <a:buNone/>
            </a:pPr>
            <a:r>
              <a:rPr lang="tr-TR" dirty="0" smtClean="0"/>
              <a:t>İçeri dışarı-</a:t>
            </a:r>
            <a:r>
              <a:rPr lang="tr-TR" dirty="0" err="1" smtClean="0"/>
              <a:t>dır</a:t>
            </a:r>
            <a:r>
              <a:rPr lang="tr-TR" dirty="0" smtClean="0"/>
              <a:t>.</a:t>
            </a:r>
          </a:p>
          <a:p>
            <a:pPr marL="64008" indent="0">
              <a:buNone/>
            </a:pPr>
            <a:r>
              <a:rPr lang="tr-TR" dirty="0" smtClean="0"/>
              <a:t>   </a:t>
            </a:r>
          </a:p>
          <a:p>
            <a:pPr marL="64008" indent="0">
              <a:buNone/>
            </a:pPr>
            <a:r>
              <a:rPr lang="tr-TR" dirty="0" smtClean="0"/>
              <a:t>Çocuklar dışarı çıktı</a:t>
            </a:r>
          </a:p>
          <a:p>
            <a:pPr marL="64008" indent="0">
              <a:buNone/>
            </a:pPr>
            <a:endParaRPr lang="tr-TR" dirty="0"/>
          </a:p>
          <a:p>
            <a:pPr marL="64008" indent="0">
              <a:buNone/>
            </a:pPr>
            <a:r>
              <a:rPr lang="tr-TR" dirty="0" smtClean="0"/>
              <a:t>Nereye çıktı? Dışarı \ o zaman dışarı kelimesi bu cümlenin yer-yön zarfıdır.</a:t>
            </a:r>
          </a:p>
        </p:txBody>
      </p:sp>
    </p:spTree>
    <p:extLst>
      <p:ext uri="{BB962C8B-B14F-4D97-AF65-F5344CB8AC3E}">
        <p14:creationId xmlns:p14="http://schemas.microsoft.com/office/powerpoint/2010/main" xmlns="" val="410881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ÖNEMLİİ!!!!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Yer-yön zarflarına herhangi bir ek gelirse o yer-yön zarfı olmaktan çıkar.</a:t>
            </a:r>
          </a:p>
          <a:p>
            <a:endParaRPr lang="tr-TR" dirty="0"/>
          </a:p>
          <a:p>
            <a:pPr marL="64008" indent="0">
              <a:buNone/>
            </a:pPr>
            <a:r>
              <a:rPr lang="tr-TR" dirty="0" smtClean="0"/>
              <a:t>İçeriye gel</a:t>
            </a:r>
          </a:p>
          <a:p>
            <a:pPr marL="64008" indent="0">
              <a:buNone/>
            </a:pPr>
            <a:r>
              <a:rPr lang="tr-TR" dirty="0" smtClean="0"/>
              <a:t>Cümlesindeki içeriye sözcüğü ek aldığı için yer-yön zarfı olmaz.</a:t>
            </a:r>
          </a:p>
          <a:p>
            <a:endParaRPr lang="tr-TR" dirty="0"/>
          </a:p>
          <a:p>
            <a:pPr marL="64008" indent="0">
              <a:buNone/>
            </a:pP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6206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4)Miktar zarfı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Miktar zarfı ‘NE KADAR’ sorusuna cevap verir.</a:t>
            </a:r>
          </a:p>
          <a:p>
            <a:pPr marL="64008" indent="0">
              <a:buNone/>
            </a:pPr>
            <a:r>
              <a:rPr lang="tr-TR" dirty="0" smtClean="0"/>
              <a:t>Çok çalışmalıyız</a:t>
            </a:r>
          </a:p>
          <a:p>
            <a:pPr marL="64008" indent="0">
              <a:buNone/>
            </a:pPr>
            <a:r>
              <a:rPr lang="tr-TR" dirty="0" smtClean="0"/>
              <a:t>Ne kadar çalışmalıyız ? Çok \ o zaman çok sözcüğü bu cümlenin miktar zarfıdır.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7003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5)Soru zarfı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Soru zarfları – nasıl , ne kadar , ne zaman vb. sorulardır .</a:t>
            </a:r>
          </a:p>
          <a:p>
            <a:endParaRPr lang="tr-TR" dirty="0"/>
          </a:p>
          <a:p>
            <a:pPr marL="64008" indent="0">
              <a:buNone/>
            </a:pPr>
            <a:r>
              <a:rPr lang="tr-TR" dirty="0" smtClean="0"/>
              <a:t>Eve ne zaman geleceksin.</a:t>
            </a:r>
          </a:p>
          <a:p>
            <a:pPr marL="64008" indent="0">
              <a:buNone/>
            </a:pPr>
            <a:endParaRPr lang="tr-TR" dirty="0"/>
          </a:p>
          <a:p>
            <a:pPr marL="64008" indent="0">
              <a:buNone/>
            </a:pPr>
            <a:r>
              <a:rPr lang="tr-TR" dirty="0" smtClean="0"/>
              <a:t>Cümlesindeki ne zaman sözcüğü o cümlenin </a:t>
            </a:r>
            <a:r>
              <a:rPr lang="tr-TR" smtClean="0"/>
              <a:t>soru zarfıdır.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6612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21</TotalTime>
  <Words>224</Words>
  <Application>Microsoft Office PowerPoint</Application>
  <PresentationFormat>Ekran Gösterisi (4:3)</PresentationFormat>
  <Paragraphs>44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Canlı</vt:lpstr>
      <vt:lpstr>ZARFLAR (BELİRTEÇLER)</vt:lpstr>
      <vt:lpstr>1) Durum zarfı</vt:lpstr>
      <vt:lpstr>ÖNEMLİİ!!!!</vt:lpstr>
      <vt:lpstr>2) Zaman zarfı</vt:lpstr>
      <vt:lpstr>3) Yer-yön zarfı</vt:lpstr>
      <vt:lpstr>ÖNEMLİİ!!!!</vt:lpstr>
      <vt:lpstr>4)Miktar zarfı</vt:lpstr>
      <vt:lpstr>5)Soru zarfı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2016-03-21T15:58:32Z</dcterms:created>
  <dcterms:modified xsi:type="dcterms:W3CDTF">2016-03-22T16:15:58Z</dcterms:modified>
  <cp:category>www.sorubak.com</cp:category>
</cp:coreProperties>
</file>