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7922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392" y="-3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198710-CF5F-4D11-91FB-744383D1FA12}" type="datetimeFigureOut">
              <a:rPr lang="tr-TR" smtClean="0"/>
              <a:pPr/>
              <a:t>17.01.2016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892F46-C02E-43C9-BD37-8985C531133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194248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892F46-C02E-43C9-BD37-8985C5311337}" type="slidenum">
              <a:rPr lang="tr-TR" smtClean="0"/>
              <a:pPr/>
              <a:t>9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Yuvarlatılmış Dikdörtgen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Yuvarlatılmış Dikdörtgen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Başlık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0" name="Alt Başlık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9" name="Veri Yer Tutucusu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4FC4D4-C65C-4905-ADB3-FE7BF830216C}" type="datetimeFigureOut">
              <a:rPr lang="tr-TR" smtClean="0"/>
              <a:pPr/>
              <a:t>17.01.2016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11" name="Slayt Numarası Yer Tutucusu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1538F8-3CA1-4CB6-95CC-2D749E175CF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4FC4D4-C65C-4905-ADB3-FE7BF830216C}" type="datetimeFigureOut">
              <a:rPr lang="tr-TR" smtClean="0"/>
              <a:pPr/>
              <a:t>17.01.2016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1538F8-3CA1-4CB6-95CC-2D749E175CF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4FC4D4-C65C-4905-ADB3-FE7BF830216C}" type="datetimeFigureOut">
              <a:rPr lang="tr-TR" smtClean="0"/>
              <a:pPr/>
              <a:t>17.01.2016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1538F8-3CA1-4CB6-95CC-2D749E175CF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4FC4D4-C65C-4905-ADB3-FE7BF830216C}" type="datetimeFigureOut">
              <a:rPr lang="tr-TR" smtClean="0"/>
              <a:pPr/>
              <a:t>17.01.2016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1538F8-3CA1-4CB6-95CC-2D749E175CF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Yuvarlatılmış Dikdörtgen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Yuvarlatılmış Dikdörtgen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4FC4D4-C65C-4905-ADB3-FE7BF830216C}" type="datetimeFigureOut">
              <a:rPr lang="tr-TR" smtClean="0"/>
              <a:pPr/>
              <a:t>17.01.2016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1538F8-3CA1-4CB6-95CC-2D749E175CF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4FC4D4-C65C-4905-ADB3-FE7BF830216C}" type="datetimeFigureOut">
              <a:rPr lang="tr-TR" smtClean="0"/>
              <a:pPr/>
              <a:t>17.01.2016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1538F8-3CA1-4CB6-95CC-2D749E175CF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4FC4D4-C65C-4905-ADB3-FE7BF830216C}" type="datetimeFigureOut">
              <a:rPr lang="tr-TR" smtClean="0"/>
              <a:pPr/>
              <a:t>17.01.2016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1538F8-3CA1-4CB6-95CC-2D749E175CF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4FC4D4-C65C-4905-ADB3-FE7BF830216C}" type="datetimeFigureOut">
              <a:rPr lang="tr-TR" smtClean="0"/>
              <a:pPr/>
              <a:t>17.01.2016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1538F8-3CA1-4CB6-95CC-2D749E175CF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Yuvarlatılmış Dikdörtgen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4FC4D4-C65C-4905-ADB3-FE7BF830216C}" type="datetimeFigureOut">
              <a:rPr lang="tr-TR" smtClean="0"/>
              <a:pPr/>
              <a:t>17.01.2016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1538F8-3CA1-4CB6-95CC-2D749E175CF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4FC4D4-C65C-4905-ADB3-FE7BF830216C}" type="datetimeFigureOut">
              <a:rPr lang="tr-TR" smtClean="0"/>
              <a:pPr/>
              <a:t>17.01.2016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1538F8-3CA1-4CB6-95CC-2D749E175CF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Yuvarlatılmış Dikdörtgen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Tek Köşesi Yuvarlatılmış Dikdörtgen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4FC4D4-C65C-4905-ADB3-FE7BF830216C}" type="datetimeFigureOut">
              <a:rPr lang="tr-TR" smtClean="0"/>
              <a:pPr/>
              <a:t>17.01.2016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1538F8-3CA1-4CB6-95CC-2D749E175CF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Yuvarlatılmış Dikdörtgen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Yuvarlatılmış Dikdörtgen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Başlık Yer Tutucusu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Metin Yer Tutucusu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5" name="Veri Yer Tutucusu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34FC4D4-C65C-4905-ADB3-FE7BF830216C}" type="datetimeFigureOut">
              <a:rPr lang="tr-TR" smtClean="0"/>
              <a:pPr/>
              <a:t>17.01.2016</a:t>
            </a:fld>
            <a:endParaRPr lang="tr-TR"/>
          </a:p>
        </p:txBody>
      </p:sp>
      <p:sp>
        <p:nvSpPr>
          <p:cNvPr id="18" name="Altbilgi Yer Tutucusu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041538F8-3CA1-4CB6-95CC-2D749E175CFA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755576" y="1340768"/>
            <a:ext cx="7772400" cy="1828800"/>
          </a:xfrm>
        </p:spPr>
        <p:txBody>
          <a:bodyPr>
            <a:noAutofit/>
          </a:bodyPr>
          <a:lstStyle/>
          <a:p>
            <a:pPr algn="l"/>
            <a:r>
              <a:rPr lang="tr-TR" sz="5400" dirty="0" smtClean="0"/>
              <a:t>6. Sınıf Sosyal Bilgiler 2. Ünite Konu Anlatımı</a:t>
            </a:r>
            <a:endParaRPr lang="tr-TR" sz="540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907704" y="4005064"/>
            <a:ext cx="6620272" cy="914400"/>
          </a:xfrm>
        </p:spPr>
        <p:txBody>
          <a:bodyPr>
            <a:normAutofit/>
          </a:bodyPr>
          <a:lstStyle/>
          <a:p>
            <a:pPr algn="l"/>
            <a:r>
              <a:rPr lang="tr-TR" sz="4800" dirty="0" smtClean="0"/>
              <a:t>Basarili_ogrenc </a:t>
            </a:r>
            <a:endParaRPr lang="tr-TR" sz="4800" dirty="0"/>
          </a:p>
        </p:txBody>
      </p:sp>
    </p:spTree>
    <p:extLst>
      <p:ext uri="{BB962C8B-B14F-4D97-AF65-F5344CB8AC3E}">
        <p14:creationId xmlns:p14="http://schemas.microsoft.com/office/powerpoint/2010/main" xmlns="" val="3587781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39552" y="624702"/>
            <a:ext cx="8183880" cy="720080"/>
          </a:xfrm>
        </p:spPr>
        <p:txBody>
          <a:bodyPr/>
          <a:lstStyle/>
          <a:p>
            <a:r>
              <a:rPr lang="tr-TR" dirty="0" smtClean="0"/>
              <a:t>Yeryüzünde Yaşam </a:t>
            </a:r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4283968" y="1700808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0015" y="1484784"/>
            <a:ext cx="7704856" cy="410445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76851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/>
          <p:cNvSpPr txBox="1"/>
          <p:nvPr/>
        </p:nvSpPr>
        <p:spPr>
          <a:xfrm>
            <a:off x="827584" y="764703"/>
            <a:ext cx="74888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 smtClean="0">
                <a:solidFill>
                  <a:srgbClr val="F7922D"/>
                </a:solidFill>
              </a:rPr>
              <a:t>HARİTA VE ÖLÇEK</a:t>
            </a:r>
          </a:p>
          <a:p>
            <a:r>
              <a:rPr lang="tr-TR" sz="5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</a:p>
          <a:p>
            <a:endParaRPr lang="tr-TR" sz="3600" b="1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00808"/>
            <a:ext cx="7920880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892482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183880" cy="1080120"/>
          </a:xfrm>
        </p:spPr>
        <p:txBody>
          <a:bodyPr>
            <a:normAutofit/>
          </a:bodyPr>
          <a:lstStyle/>
          <a:p>
            <a:r>
              <a:rPr lang="tr-TR" sz="4400" dirty="0" smtClean="0"/>
              <a:t>Kesir Ölçek </a:t>
            </a:r>
            <a:endParaRPr lang="tr-TR" sz="4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28800"/>
            <a:ext cx="7929846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4221807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183880" cy="792088"/>
          </a:xfrm>
        </p:spPr>
        <p:txBody>
          <a:bodyPr/>
          <a:lstStyle/>
          <a:p>
            <a:r>
              <a:rPr lang="tr-TR" dirty="0" smtClean="0"/>
              <a:t>Konum </a:t>
            </a:r>
            <a:endParaRPr lang="tr-TR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3532" y="1293199"/>
            <a:ext cx="7720380" cy="220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3532" y="3429000"/>
            <a:ext cx="7728408" cy="2279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50810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183880" cy="792088"/>
          </a:xfrm>
        </p:spPr>
        <p:txBody>
          <a:bodyPr/>
          <a:lstStyle/>
          <a:p>
            <a:r>
              <a:rPr lang="tr-TR" dirty="0" smtClean="0"/>
              <a:t>İklim</a:t>
            </a:r>
            <a:endParaRPr lang="tr-TR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28800"/>
            <a:ext cx="7910368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48616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59" y="620688"/>
            <a:ext cx="7959487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43545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620688"/>
            <a:ext cx="8064896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145976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183880" cy="1080120"/>
          </a:xfrm>
        </p:spPr>
        <p:txBody>
          <a:bodyPr/>
          <a:lstStyle/>
          <a:p>
            <a:r>
              <a:rPr lang="tr-TR" dirty="0" smtClean="0"/>
              <a:t>Ilıman Kuşak (Türkiye)</a:t>
            </a:r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68760"/>
            <a:ext cx="8011779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16870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örünüş">
  <a:themeElements>
    <a:clrScheme name="Görünüş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Görünüş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Görünüş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44</TotalTime>
  <Words>28</Words>
  <Application>Microsoft Office PowerPoint</Application>
  <PresentationFormat>Ekran Gösterisi (4:3)</PresentationFormat>
  <Paragraphs>11</Paragraphs>
  <Slides>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Görünüş</vt:lpstr>
      <vt:lpstr>6. Sınıf Sosyal Bilgiler 2. Ünite Konu Anlatımı</vt:lpstr>
      <vt:lpstr>Yeryüzünde Yaşam </vt:lpstr>
      <vt:lpstr>Slayt 3</vt:lpstr>
      <vt:lpstr>Kesir Ölçek </vt:lpstr>
      <vt:lpstr>Konum </vt:lpstr>
      <vt:lpstr>İklim</vt:lpstr>
      <vt:lpstr>Slayt 7</vt:lpstr>
      <vt:lpstr>Slayt 8</vt:lpstr>
      <vt:lpstr>Ilıman Kuşak (Türkiye)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2016-01-16T10:19:33Z</dcterms:created>
  <dcterms:modified xsi:type="dcterms:W3CDTF">2016-01-17T06:02:09Z</dcterms:modified>
  <cp:category>www.sorubak.com</cp:category>
</cp:coreProperties>
</file>