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FBC833-66FD-45D9-959C-491C35BD1C6D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C4E3C-DC9C-4859-9BA8-D6D78198989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6091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C4E3C-DC9C-4859-9BA8-D6D781989893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7290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89AEDEA-19E7-47DB-B197-0D93779BFE17}" type="datetimeFigureOut">
              <a:rPr lang="tr-TR" smtClean="0"/>
              <a:pPr/>
              <a:t>18.04.2016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578DAEE-BBF4-40AB-AA59-9D14DFD83A5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86000" y="2348880"/>
            <a:ext cx="6172200" cy="1296144"/>
          </a:xfrm>
        </p:spPr>
        <p:txBody>
          <a:bodyPr/>
          <a:lstStyle/>
          <a:p>
            <a:r>
              <a:rPr lang="tr-TR" dirty="0" smtClean="0"/>
              <a:t>           SIFAT (ÖN AD)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3314" name="Picture 2" descr="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620688"/>
            <a:ext cx="2376264" cy="15819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D) KESİR SAYI SIFATI 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Bir ismi kesirli sayılarla belirten sayı sıfatlarıdır. Kesir sayı sıfatları ‘’ kaçta kaç ?  ‘’ sorusuna cevap verir.</a:t>
            </a:r>
          </a:p>
          <a:p>
            <a:endParaRPr lang="tr-TR" dirty="0" smtClean="0"/>
          </a:p>
          <a:p>
            <a:r>
              <a:rPr lang="tr-TR" dirty="0" smtClean="0"/>
              <a:t>ÖRNEK : beşte üç pay</a:t>
            </a:r>
          </a:p>
          <a:p>
            <a:endParaRPr lang="tr-TR" dirty="0" smtClean="0"/>
          </a:p>
          <a:p>
            <a:r>
              <a:rPr lang="tr-TR" dirty="0" smtClean="0"/>
              <a:t>Beşte üç = kesir sayı </a:t>
            </a:r>
            <a:r>
              <a:rPr lang="tr-TR" dirty="0" err="1" smtClean="0"/>
              <a:t>sıf</a:t>
            </a:r>
            <a:r>
              <a:rPr lang="tr-TR" dirty="0" smtClean="0"/>
              <a:t>. </a:t>
            </a:r>
          </a:p>
          <a:p>
            <a:r>
              <a:rPr lang="tr-TR" dirty="0" smtClean="0"/>
              <a:t>Pay = isim</a:t>
            </a:r>
          </a:p>
          <a:p>
            <a:endParaRPr lang="tr-TR" dirty="0" smtClean="0"/>
          </a:p>
        </p:txBody>
      </p:sp>
    </p:spTree>
  </p:cSld>
  <p:clrMapOvr>
    <a:masterClrMapping/>
  </p:clrMapOvr>
  <p:transition>
    <p:strips dir="ld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3) SORU SIFATLARI </a:t>
            </a:r>
          </a:p>
          <a:p>
            <a:r>
              <a:rPr lang="tr-TR" dirty="0" smtClean="0"/>
              <a:t>İsimleri soru yoluyla belirten yani isimleri anlamca tamamlayan soru sözcükleridir. Soru sıfatlarının cevabı yine sıfattır. ‘’ nasıl ? , kaç? , kaçıncı? , kaçar? , hangi ? , ne kadar? , ne? ‘’ gibi sorular soru sıfatı olarak karşımıza çıkar.</a:t>
            </a:r>
          </a:p>
          <a:p>
            <a:endParaRPr lang="tr-TR" dirty="0" smtClean="0"/>
          </a:p>
          <a:p>
            <a:r>
              <a:rPr lang="tr-TR" dirty="0" smtClean="0"/>
              <a:t>ÖRNEK :  kaç kitap                 hangi yol </a:t>
            </a:r>
          </a:p>
          <a:p>
            <a:endParaRPr lang="tr-TR" dirty="0" smtClean="0"/>
          </a:p>
          <a:p>
            <a:r>
              <a:rPr lang="tr-TR" dirty="0" smtClean="0"/>
              <a:t>Kaç = soru sıfatı                    hangi = soru sıfatı</a:t>
            </a:r>
          </a:p>
          <a:p>
            <a:r>
              <a:rPr lang="tr-TR" dirty="0" smtClean="0"/>
              <a:t>Kitap = isim                           yol = isim  </a:t>
            </a:r>
          </a:p>
        </p:txBody>
      </p:sp>
    </p:spTree>
  </p:cSld>
  <p:clrMapOvr>
    <a:masterClrMapping/>
  </p:clrMapOvr>
  <p:transition>
    <p:push dir="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4) BELGİSİZ SIFATLAR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Varlıkları sayı ve miktar bakımından tam olarak belirtmeyen sözcüklerdir.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   </a:t>
            </a: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ÖRNEK : Birkaç kişi                   her gün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birkaç = belgisiz sıfat          her = belgisiz sıfat </a:t>
            </a:r>
          </a:p>
          <a:p>
            <a:pPr>
              <a:buNone/>
            </a:pPr>
            <a:r>
              <a:rPr lang="tr-TR" dirty="0" smtClean="0"/>
              <a:t>Kişi= isim                                gün = isim</a:t>
            </a:r>
          </a:p>
        </p:txBody>
      </p:sp>
    </p:spTree>
  </p:cSld>
  <p:clrMapOvr>
    <a:masterClrMapping/>
  </p:clrMapOvr>
  <p:transition>
    <p:pull dir="rd"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    </a:t>
            </a:r>
          </a:p>
          <a:p>
            <a:endParaRPr lang="tr-TR" dirty="0" smtClean="0"/>
          </a:p>
          <a:p>
            <a:r>
              <a:rPr lang="tr-TR" dirty="0" smtClean="0"/>
              <a:t>                   HAZIRLAYANIN ; 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ADI : HAYRUNNİSA </a:t>
            </a:r>
          </a:p>
          <a:p>
            <a:pPr>
              <a:buNone/>
            </a:pPr>
            <a:r>
              <a:rPr lang="tr-TR" dirty="0" smtClean="0"/>
              <a:t>                  SOYADI : COŞKUN</a:t>
            </a:r>
          </a:p>
          <a:p>
            <a:pPr>
              <a:buNone/>
            </a:pPr>
            <a:endParaRPr lang="tr-TR" dirty="0" smtClean="0"/>
          </a:p>
        </p:txBody>
      </p:sp>
      <p:pic>
        <p:nvPicPr>
          <p:cNvPr id="1026" name="Picture 2" descr="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365104"/>
            <a:ext cx="3461328" cy="230425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  <p:sndAc>
      <p:stSnd>
        <p:snd r:embed="rId3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SIFAT :  İsimlerden önce gelerek onları niteleyen ya da belirten kelimelere </a:t>
            </a:r>
            <a:r>
              <a:rPr lang="tr-TR" dirty="0" smtClean="0">
                <a:solidFill>
                  <a:srgbClr val="FF0000"/>
                </a:solidFill>
              </a:rPr>
              <a:t> sıfat </a:t>
            </a:r>
            <a:r>
              <a:rPr lang="tr-TR" dirty="0" smtClean="0"/>
              <a:t> denir.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ÖRNEK: kırmızı balon            bir kalem</a:t>
            </a:r>
          </a:p>
          <a:p>
            <a:r>
              <a:rPr lang="tr-TR" dirty="0" smtClean="0"/>
              <a:t> </a:t>
            </a:r>
          </a:p>
          <a:p>
            <a:r>
              <a:rPr lang="tr-TR" dirty="0" smtClean="0"/>
              <a:t> kırmızı = sıfat                       bir = sıfat</a:t>
            </a:r>
          </a:p>
          <a:p>
            <a:r>
              <a:rPr lang="tr-TR" dirty="0" smtClean="0"/>
              <a:t>Balon = isim                           kalem = isim</a:t>
            </a:r>
            <a:endParaRPr lang="tr-TR" dirty="0"/>
          </a:p>
        </p:txBody>
      </p:sp>
    </p:spTree>
  </p:cSld>
  <p:clrMapOvr>
    <a:masterClrMapping/>
  </p:clrMapOvr>
  <p:transition>
    <p:diamond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SIFAT ÇEŞİTLERİ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Sıfatlar ikiye ayrılır ;</a:t>
            </a:r>
          </a:p>
          <a:p>
            <a:r>
              <a:rPr lang="tr-TR" dirty="0" smtClean="0"/>
              <a:t>1) Niteleme Sıfatları </a:t>
            </a:r>
          </a:p>
          <a:p>
            <a:r>
              <a:rPr lang="tr-TR" dirty="0" smtClean="0"/>
              <a:t>2) Belirtme Sıfatları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429000"/>
            <a:ext cx="4968552" cy="279481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NİTELEME SIFATLARI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Varlıkların durumlarını, biçimlerini kısacası özelliklerini belirten sıfatlardır. Niteleme sıfatları ‘’ Nasıl? ‘’ sorusuna cevap verir.</a:t>
            </a:r>
          </a:p>
          <a:p>
            <a:endParaRPr lang="tr-TR" dirty="0" smtClean="0"/>
          </a:p>
          <a:p>
            <a:r>
              <a:rPr lang="tr-TR" dirty="0" smtClean="0"/>
              <a:t>ÖRNEK: Eski mont                Kırık cam</a:t>
            </a:r>
          </a:p>
          <a:p>
            <a:endParaRPr lang="tr-TR" dirty="0" smtClean="0"/>
          </a:p>
          <a:p>
            <a:r>
              <a:rPr lang="tr-TR" dirty="0" smtClean="0"/>
              <a:t>Eski = niteleme </a:t>
            </a:r>
            <a:r>
              <a:rPr lang="tr-TR" dirty="0" err="1" smtClean="0"/>
              <a:t>sıf</a:t>
            </a:r>
            <a:r>
              <a:rPr lang="tr-TR" dirty="0" smtClean="0"/>
              <a:t>.         Kırık = niteleme </a:t>
            </a:r>
            <a:r>
              <a:rPr lang="tr-TR" dirty="0" err="1" smtClean="0"/>
              <a:t>sıf</a:t>
            </a:r>
            <a:r>
              <a:rPr lang="tr-TR" dirty="0" smtClean="0"/>
              <a:t>.</a:t>
            </a:r>
          </a:p>
          <a:p>
            <a:r>
              <a:rPr lang="tr-TR" dirty="0" smtClean="0"/>
              <a:t>Mont = isim                      Cam = isim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cover dir="r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BELİRTME SIFATLARI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Varlıkları işaret, soru , sayı ve belgisizlik yönünden belirten sıfatlardır.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1) İŞARET (GÖSTERME) SIFATLARI:</a:t>
            </a:r>
          </a:p>
          <a:p>
            <a:r>
              <a:rPr lang="tr-TR" dirty="0" smtClean="0"/>
              <a:t>Varlıkları işaret yoluyla belirten sıfatlardır. İşaret sıfatları ‘’ Hangi? ‘’ sorusuna cevap verir. </a:t>
            </a:r>
          </a:p>
          <a:p>
            <a:endParaRPr lang="tr-TR" dirty="0" smtClean="0"/>
          </a:p>
          <a:p>
            <a:r>
              <a:rPr lang="tr-TR" dirty="0" smtClean="0"/>
              <a:t>ÖRNEK : bu adam                      öteki ev </a:t>
            </a:r>
          </a:p>
          <a:p>
            <a:endParaRPr lang="tr-TR" dirty="0" smtClean="0"/>
          </a:p>
          <a:p>
            <a:r>
              <a:rPr lang="tr-TR" dirty="0" smtClean="0"/>
              <a:t>Bu = işaret </a:t>
            </a:r>
            <a:r>
              <a:rPr lang="tr-TR" dirty="0" err="1" smtClean="0"/>
              <a:t>sıf</a:t>
            </a:r>
            <a:r>
              <a:rPr lang="tr-TR" dirty="0" smtClean="0"/>
              <a:t>.                            Öteki = işaret </a:t>
            </a:r>
            <a:r>
              <a:rPr lang="tr-TR" dirty="0" err="1" smtClean="0"/>
              <a:t>sıf</a:t>
            </a:r>
            <a:r>
              <a:rPr lang="tr-TR" dirty="0" smtClean="0"/>
              <a:t>.</a:t>
            </a:r>
          </a:p>
          <a:p>
            <a:r>
              <a:rPr lang="tr-TR" dirty="0" smtClean="0"/>
              <a:t>Adam = isim                                ev = isim </a:t>
            </a:r>
          </a:p>
        </p:txBody>
      </p:sp>
    </p:spTree>
  </p:cSld>
  <p:clrMapOvr>
    <a:masterClrMapping/>
  </p:clrMapOvr>
  <p:transition>
    <p:comb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2) Sayı Sıfatları</a:t>
            </a:r>
          </a:p>
          <a:p>
            <a:r>
              <a:rPr lang="tr-TR" dirty="0" smtClean="0"/>
              <a:t>Varlıkları sayı yoluyla belirten sıfatlardır. Sayı sıfatları kendi aralarında dörde ayrılır.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A) Asıl Sayı Sıfatları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Sıra Sayı Sıfatları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Üleştirme Sayı Sıfatları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D) Kesir Sayı Sıfatları </a:t>
            </a:r>
          </a:p>
        </p:txBody>
      </p:sp>
    </p:spTree>
  </p:cSld>
  <p:clrMapOvr>
    <a:masterClrMapping/>
  </p:clrMapOvr>
  <p:transition>
    <p:checker dir="vert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a) ASIL SAYI SIFATLARI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Bir ismin önüne gelip o ismi tam sayı olarak belirtir. Asıl sayı sıfatları ‘’ Kaç? ‘’ sorusuna cevap verir. </a:t>
            </a:r>
          </a:p>
          <a:p>
            <a:endParaRPr lang="tr-TR" dirty="0" smtClean="0"/>
          </a:p>
          <a:p>
            <a:r>
              <a:rPr lang="tr-TR" dirty="0" smtClean="0"/>
              <a:t>ÖRNEK: on altı kişi              beş kardeş</a:t>
            </a:r>
          </a:p>
          <a:p>
            <a:endParaRPr lang="tr-TR" dirty="0" smtClean="0"/>
          </a:p>
          <a:p>
            <a:r>
              <a:rPr lang="tr-TR" dirty="0" smtClean="0"/>
              <a:t>On altı = asıl sayı </a:t>
            </a:r>
            <a:r>
              <a:rPr lang="tr-TR" dirty="0" err="1" smtClean="0"/>
              <a:t>sıf</a:t>
            </a:r>
            <a:r>
              <a:rPr lang="tr-TR" dirty="0" smtClean="0"/>
              <a:t>.             Beş = asıl sayı </a:t>
            </a:r>
            <a:r>
              <a:rPr lang="tr-TR" dirty="0" err="1" smtClean="0"/>
              <a:t>sıf</a:t>
            </a:r>
            <a:r>
              <a:rPr lang="tr-TR" dirty="0" smtClean="0"/>
              <a:t>.</a:t>
            </a:r>
          </a:p>
          <a:p>
            <a:r>
              <a:rPr lang="tr-TR" dirty="0" smtClean="0"/>
              <a:t>Kişi = isim                               kardeş = isim</a:t>
            </a:r>
            <a:endParaRPr lang="tr-TR" dirty="0"/>
          </a:p>
        </p:txBody>
      </p:sp>
    </p:spTree>
  </p:cSld>
  <p:clrMapOvr>
    <a:masterClrMapping/>
  </p:clrMapOvr>
  <p:transition>
    <p:split orient="vert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B) SIRA SAYI SIFATLARI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Varlıkların derecelerini , sayılarını belirten sıfatlardır. Sıra sayı sıfatları isimlere getirilen                                         ‘’-(ı)</a:t>
            </a:r>
            <a:r>
              <a:rPr lang="tr-TR" dirty="0" err="1" smtClean="0"/>
              <a:t>ncı</a:t>
            </a:r>
            <a:r>
              <a:rPr lang="tr-TR" dirty="0" smtClean="0"/>
              <a:t> , -(i)</a:t>
            </a:r>
            <a:r>
              <a:rPr lang="tr-TR" dirty="0" err="1" smtClean="0"/>
              <a:t>nci</a:t>
            </a:r>
            <a:r>
              <a:rPr lang="tr-TR" dirty="0" smtClean="0"/>
              <a:t>’’ ekleriyle yapılır. Sıra sayı sıfatları ‘’kaçıncı?’’ sorusuna cevap verir.  </a:t>
            </a:r>
          </a:p>
          <a:p>
            <a:endParaRPr lang="tr-TR" dirty="0" smtClean="0"/>
          </a:p>
          <a:p>
            <a:r>
              <a:rPr lang="tr-TR" dirty="0" smtClean="0"/>
              <a:t>ÖRNEK: beşinci cadde       üçüncü sınıf </a:t>
            </a:r>
          </a:p>
          <a:p>
            <a:endParaRPr lang="tr-TR" dirty="0" smtClean="0"/>
          </a:p>
          <a:p>
            <a:r>
              <a:rPr lang="tr-TR" dirty="0" smtClean="0"/>
              <a:t>Beşinci = sıra sayı </a:t>
            </a:r>
            <a:r>
              <a:rPr lang="tr-TR" dirty="0" err="1" smtClean="0"/>
              <a:t>sıf</a:t>
            </a:r>
            <a:r>
              <a:rPr lang="tr-TR" dirty="0" smtClean="0"/>
              <a:t>.         Üçüncü = sıra sayı </a:t>
            </a:r>
            <a:r>
              <a:rPr lang="tr-TR" dirty="0" err="1" smtClean="0"/>
              <a:t>sıf</a:t>
            </a:r>
            <a:r>
              <a:rPr lang="tr-TR" dirty="0" smtClean="0"/>
              <a:t>.</a:t>
            </a:r>
          </a:p>
          <a:p>
            <a:r>
              <a:rPr lang="tr-TR" dirty="0" smtClean="0"/>
              <a:t>Cadde = isim                         sınıf = isim </a:t>
            </a:r>
            <a:endParaRPr lang="tr-TR" dirty="0"/>
          </a:p>
        </p:txBody>
      </p:sp>
    </p:spTree>
  </p:cSld>
  <p:clrMapOvr>
    <a:masterClrMapping/>
  </p:clrMapOvr>
  <p:transition>
    <p:wheel spokes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C) Üleştirme sıfatları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Paylaştırma anlamı taşıyan , varlıkların eşit bölümlere ayrılmasını belirten sıfatlardır . Sayılara ‘’-ar,-er ‘’ekleri getirilerek yapılır. Üleştirme sayı sıfatları ‘’ kaçar? ‘’ sorusuna cevap verir.</a:t>
            </a:r>
          </a:p>
          <a:p>
            <a:endParaRPr lang="tr-TR" dirty="0" smtClean="0"/>
          </a:p>
          <a:p>
            <a:r>
              <a:rPr lang="tr-TR" dirty="0" smtClean="0"/>
              <a:t>ÖRNEK: üçer adım                   ikişer elma</a:t>
            </a:r>
          </a:p>
          <a:p>
            <a:endParaRPr lang="tr-TR" dirty="0" smtClean="0"/>
          </a:p>
          <a:p>
            <a:r>
              <a:rPr lang="tr-TR" dirty="0" smtClean="0"/>
              <a:t>Üçer = üleştirme s. </a:t>
            </a:r>
            <a:r>
              <a:rPr lang="tr-TR" dirty="0" err="1" smtClean="0"/>
              <a:t>sıf</a:t>
            </a:r>
            <a:r>
              <a:rPr lang="tr-TR" dirty="0" smtClean="0"/>
              <a:t>.     İkişer = üleştirme s. </a:t>
            </a:r>
            <a:r>
              <a:rPr lang="tr-TR" dirty="0" err="1" smtClean="0"/>
              <a:t>Sıf</a:t>
            </a:r>
            <a:r>
              <a:rPr lang="tr-TR" dirty="0" smtClean="0"/>
              <a:t>. </a:t>
            </a:r>
          </a:p>
          <a:p>
            <a:r>
              <a:rPr lang="tr-TR" dirty="0" smtClean="0"/>
              <a:t>Adım = isim                       elma = isim</a:t>
            </a:r>
            <a:endParaRPr lang="tr-TR" dirty="0"/>
          </a:p>
        </p:txBody>
      </p:sp>
    </p:spTree>
  </p:cSld>
  <p:clrMapOvr>
    <a:masterClrMapping/>
  </p:clrMapOvr>
  <p:transition>
    <p:randomBar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67</TotalTime>
  <Words>539</Words>
  <PresentationFormat>Ekran Gösterisi (4:3)</PresentationFormat>
  <Paragraphs>88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Cumba</vt:lpstr>
      <vt:lpstr>           SIFAT (ÖN AD) </vt:lpstr>
      <vt:lpstr>Slayt 2</vt:lpstr>
      <vt:lpstr>          SIFAT ÇEŞİTLERİ</vt:lpstr>
      <vt:lpstr>           NİTELEME SIFATLARI</vt:lpstr>
      <vt:lpstr>             BELİRTME SIFATLARI</vt:lpstr>
      <vt:lpstr>Slayt 6</vt:lpstr>
      <vt:lpstr>        a) ASIL SAYI SIFATLARI </vt:lpstr>
      <vt:lpstr>            B) SIRA SAYI SIFATLARI</vt:lpstr>
      <vt:lpstr>           C) Üleştirme sıfatları </vt:lpstr>
      <vt:lpstr>              D) KESİR SAYI SIFATI   </vt:lpstr>
      <vt:lpstr>Slayt 11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2016-04-17T14:07:37Z</dcterms:created>
  <dcterms:modified xsi:type="dcterms:W3CDTF">2016-04-18T12:01:50Z</dcterms:modified>
  <cp:category>www.sorubak.com</cp:category>
</cp:coreProperties>
</file>