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6"/>
  </p:notesMasterIdLst>
  <p:sldIdLst>
    <p:sldId id="269" r:id="rId2"/>
    <p:sldId id="289" r:id="rId3"/>
    <p:sldId id="302" r:id="rId4"/>
    <p:sldId id="271" r:id="rId5"/>
    <p:sldId id="290" r:id="rId6"/>
    <p:sldId id="340" r:id="rId7"/>
    <p:sldId id="291" r:id="rId8"/>
    <p:sldId id="341" r:id="rId9"/>
    <p:sldId id="343" r:id="rId10"/>
    <p:sldId id="344" r:id="rId11"/>
    <p:sldId id="345" r:id="rId12"/>
    <p:sldId id="298" r:id="rId13"/>
    <p:sldId id="346" r:id="rId14"/>
    <p:sldId id="349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1" d="100"/>
          <a:sy n="61" d="100"/>
        </p:scale>
        <p:origin x="-1236" y="-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448A-BC4D-41CA-B355-E7AB4C1CBC02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0A8EA-E163-4C8D-B4E9-0C01491B45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6133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 Üçgen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Başlık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Alt Başlık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Grup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Serbest 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Serbest 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Serbest 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Düz Bağlayıcı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Veri Yer Tutucusu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Slayt Numarası Yer Tutucus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Köşeli Çift Ayraç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Köşeli Çift Ayraç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Serbest Form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Serbest Form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Dik Üçgen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Düz Bağlayıcı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Köşeli Çift Ayraç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Köşeli Çift Ayraç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rbest Form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Serbest Form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Dik Üçgen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Düz Bağlayıcı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Başlık Yer Tutucusu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Metin Yer Tutucusu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22" name="Altbilgi Yer Tutucusu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5892800" y="32766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1028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11" y="2807580"/>
            <a:ext cx="1976959" cy="2199396"/>
          </a:xfrm>
          <a:prstGeom prst="rect">
            <a:avLst/>
          </a:prstGeom>
          <a:noFill/>
        </p:spPr>
      </p:pic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476211" y="317500"/>
            <a:ext cx="11358738" cy="1368334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tr-TR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PİLLERİ ÇÖPE ATMAYALIM </a:t>
            </a:r>
            <a:endParaRPr lang="tr-TR" sz="3600" kern="10" dirty="0">
              <a:ln w="9525">
                <a:round/>
                <a:headEnd/>
                <a:tailEnd/>
              </a:ln>
              <a:solidFill>
                <a:srgbClr val="FF0000"/>
              </a:solidFill>
              <a:cs typeface="Times New Roman"/>
            </a:endParaRPr>
          </a:p>
        </p:txBody>
      </p:sp>
      <p:pic>
        <p:nvPicPr>
          <p:cNvPr id="7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56800" y="2801709"/>
            <a:ext cx="1554640" cy="1984209"/>
          </a:xfrm>
          <a:prstGeom prst="rect">
            <a:avLst/>
          </a:prstGeom>
          <a:noFill/>
        </p:spPr>
      </p:pic>
      <p:pic>
        <p:nvPicPr>
          <p:cNvPr id="1026" name="Picture 2" descr="atık pil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2900" y="2247901"/>
            <a:ext cx="3349987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atık pil sloganları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0674" y="2247900"/>
            <a:ext cx="2892425" cy="318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117600" y="263694"/>
            <a:ext cx="10502900" cy="220010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Pilleri </a:t>
            </a: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parçalamayalım , ateşe </a:t>
            </a:r>
            <a:r>
              <a:rPr lang="tr-TR" sz="4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atmayalım.</a:t>
            </a:r>
          </a:p>
        </p:txBody>
      </p:sp>
      <p:pic>
        <p:nvPicPr>
          <p:cNvPr id="73730" name="Picture 2" descr="http://biriz.biz/animasyon/coc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6512" y="3001350"/>
            <a:ext cx="2066925" cy="2638426"/>
          </a:xfrm>
          <a:prstGeom prst="rect">
            <a:avLst/>
          </a:prstGeom>
          <a:noFill/>
        </p:spPr>
      </p:pic>
      <p:pic>
        <p:nvPicPr>
          <p:cNvPr id="6146" name="Picture 2" descr="atık pil sloganlar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5575" y="2728685"/>
            <a:ext cx="6194425" cy="309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12760" y="463527"/>
            <a:ext cx="9626640" cy="2381271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Pilleri serin ve rutubetsiz ortamda ve kendi paketleri içerisinde saklayalım.</a:t>
            </a:r>
            <a:endParaRPr lang="tr-TR" sz="3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2706" name="Picture 2" descr="http://biriz.biz/animasyon/coc2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0483" y="3107348"/>
            <a:ext cx="2577833" cy="2747351"/>
          </a:xfrm>
          <a:prstGeom prst="rect">
            <a:avLst/>
          </a:prstGeom>
          <a:noFill/>
        </p:spPr>
      </p:pic>
      <p:pic>
        <p:nvPicPr>
          <p:cNvPr id="9218" name="Picture 2" descr="atık pil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3112" y="3181470"/>
            <a:ext cx="4370388" cy="300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066761" y="384422"/>
            <a:ext cx="9575840" cy="20383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44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Akmış pillere eldivensiz dokunmayalım</a:t>
            </a:r>
            <a:r>
              <a:rPr lang="tr-TR" sz="4000" b="1" dirty="0"/>
              <a:t>.</a:t>
            </a:r>
            <a:endParaRPr lang="tr-TR" sz="4000" dirty="0"/>
          </a:p>
        </p:txBody>
      </p:sp>
      <p:pic>
        <p:nvPicPr>
          <p:cNvPr id="44034" name="Picture 2" descr="http://papillondavril.p.a.pic.centerblog.net/86af76a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0930" y="2752994"/>
            <a:ext cx="2433389" cy="3333750"/>
          </a:xfrm>
          <a:prstGeom prst="rect">
            <a:avLst/>
          </a:prstGeom>
          <a:noFill/>
        </p:spPr>
      </p:pic>
      <p:sp>
        <p:nvSpPr>
          <p:cNvPr id="2" name="AutoShape 2" descr="akmış pil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268" name="Picture 4" descr="akmış pil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6300" y="2581068"/>
            <a:ext cx="2273300" cy="367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akmış pil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8" descr="https://store.donanimhaber.com/20/a3/94/20a394ca5a847d26b12f4860a64224fc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10" descr="https://store.donanimhaber.com/20/a3/94/20a394ca5a847d26b12f4860a64224fc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12" descr="akmış pil ile ilgili görsel sonucu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14" descr="https://store.donanimhaber.com/5d/88/96/5d8896c6d7835c9da464f3197b6dbafa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280" name="Picture 16" descr="akmış pil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2876685"/>
            <a:ext cx="4670425" cy="2829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93700" y="384880"/>
            <a:ext cx="11582400" cy="2036995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Uzun süre kullanmayacağımız   aletlerin içerisinde pil bırakmayalım.</a:t>
            </a:r>
            <a:r>
              <a:rPr lang="tr-TR" sz="36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tr-TR" sz="3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684" name="Picture 4" descr="http://oi53.tinypic.com/2mxn2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22873" y="2650475"/>
            <a:ext cx="2905125" cy="3505200"/>
          </a:xfrm>
          <a:prstGeom prst="rect">
            <a:avLst/>
          </a:prstGeom>
          <a:noFill/>
        </p:spPr>
      </p:pic>
      <p:sp>
        <p:nvSpPr>
          <p:cNvPr id="2" name="AutoShape 4" descr="akmış pil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6" descr="akmış pil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298" name="Picture 10" descr="akmış pil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674288"/>
            <a:ext cx="4241800" cy="345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977900" y="285728"/>
            <a:ext cx="9804400" cy="21272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tr-TR" sz="36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tık </a:t>
            </a:r>
            <a:r>
              <a:rPr lang="tr-TR" sz="36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piller emniyetli bir şekilde toplanmalı ve depolanmalıdır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</a:t>
            </a:r>
          </a:p>
        </p:txBody>
      </p:sp>
      <p:pic>
        <p:nvPicPr>
          <p:cNvPr id="76804" name="Picture 4" descr="http://i41.tinypic.com/28ja4q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3931" y="2572085"/>
            <a:ext cx="2715421" cy="3009326"/>
          </a:xfrm>
          <a:prstGeom prst="rect">
            <a:avLst/>
          </a:prstGeom>
          <a:noFill/>
        </p:spPr>
      </p:pic>
      <p:pic>
        <p:nvPicPr>
          <p:cNvPr id="5" name="Picture 2" descr="http://oi53.tinypic.com/2eyauq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500" y="2413000"/>
            <a:ext cx="1834214" cy="3327497"/>
          </a:xfrm>
          <a:prstGeom prst="rect">
            <a:avLst/>
          </a:prstGeom>
          <a:noFill/>
        </p:spPr>
      </p:pic>
      <p:pic>
        <p:nvPicPr>
          <p:cNvPr id="5124" name="Picture 4" descr="atık pil sloganları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1674" y="2720974"/>
            <a:ext cx="4556613" cy="286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1086394" y="4091306"/>
            <a:ext cx="10526486" cy="13684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BİLGİ YUVAMIZIN KUZUCUKLARI </a:t>
            </a:r>
          </a:p>
        </p:txBody>
      </p:sp>
      <p:pic>
        <p:nvPicPr>
          <p:cNvPr id="12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66046" y="549122"/>
            <a:ext cx="2124955" cy="3083117"/>
          </a:xfrm>
          <a:prstGeom prst="rect">
            <a:avLst/>
          </a:prstGeom>
          <a:noFill/>
        </p:spPr>
      </p:pic>
      <p:pic>
        <p:nvPicPr>
          <p:cNvPr id="13" name="Picture 2" descr="http://s9.postimg.org/b3w1otvof/dzieci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544" y="642880"/>
            <a:ext cx="3695700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596900" y="285728"/>
            <a:ext cx="10883900" cy="24828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Elektrikli araçların bazılarında pil kullanılır. </a:t>
            </a:r>
          </a:p>
        </p:txBody>
      </p:sp>
      <p:pic>
        <p:nvPicPr>
          <p:cNvPr id="39938" name="Picture 2" descr="http://i45.tinypic.com/2zqsxv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1233" y="3556000"/>
            <a:ext cx="2301989" cy="2346689"/>
          </a:xfrm>
          <a:prstGeom prst="rect">
            <a:avLst/>
          </a:prstGeom>
          <a:noFill/>
        </p:spPr>
      </p:pic>
      <p:pic>
        <p:nvPicPr>
          <p:cNvPr id="2050" name="Picture 2" descr="atık pil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775" y="3263899"/>
            <a:ext cx="4762500" cy="263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88961" y="285728"/>
            <a:ext cx="10198140" cy="25844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Çeşitli ebat ve özellikteki piller belirli bir kullanım süresinden sonra biter.</a:t>
            </a:r>
          </a:p>
        </p:txBody>
      </p:sp>
      <p:pic>
        <p:nvPicPr>
          <p:cNvPr id="53250" name="Picture 2" descr="http://www.estanbul.com/images/imported/2011/05/baby46po-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161" y="3456887"/>
            <a:ext cx="2381250" cy="2238376"/>
          </a:xfrm>
          <a:prstGeom prst="rect">
            <a:avLst/>
          </a:prstGeom>
          <a:noFill/>
        </p:spPr>
      </p:pic>
      <p:pic>
        <p:nvPicPr>
          <p:cNvPr id="4098" name="Picture 2" descr="atık pil sloganlar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1598" y="3399715"/>
            <a:ext cx="34829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akmış pil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9574" y="3399715"/>
            <a:ext cx="2858167" cy="218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09560" y="520699"/>
            <a:ext cx="11334829" cy="1600201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Bu nedenle birçok pil atığı oluşuyor. </a:t>
            </a:r>
          </a:p>
        </p:txBody>
      </p:sp>
      <p:pic>
        <p:nvPicPr>
          <p:cNvPr id="5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0599" y="3399085"/>
            <a:ext cx="2657093" cy="2762251"/>
          </a:xfrm>
          <a:prstGeom prst="rect">
            <a:avLst/>
          </a:prstGeom>
          <a:noFill/>
        </p:spPr>
      </p:pic>
      <p:pic>
        <p:nvPicPr>
          <p:cNvPr id="13314" name="Picture 2" descr="akmış pil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0474" y="2678112"/>
            <a:ext cx="5838825" cy="298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i53.tinypic.com/339tu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4316" y="3340100"/>
            <a:ext cx="2294020" cy="2933700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596900" y="365036"/>
            <a:ext cx="11125200" cy="1754326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Toprağa  ve  suya atılan piller toprak ve suyu kirletiyor ve yediğimiz besinlerle, içtiğimiz sularla vücudumuza girerek sağlığımızın bozulmasına neden oluyor.</a:t>
            </a:r>
            <a:endParaRPr lang="tr-TR" sz="3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AutoShape 2" descr="atık pil sloganlar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6" name="Picture 4" descr="Pİ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527300"/>
            <a:ext cx="4895850" cy="326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63601" y="285728"/>
            <a:ext cx="9982200" cy="255662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buNone/>
            </a:pPr>
            <a:r>
              <a:rPr lang="tr-TR" sz="3600" b="1" dirty="0"/>
              <a:t> 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Pillerin çevreye zarar vermemesi için yapmamız gerekenler vardır:</a:t>
            </a:r>
          </a:p>
        </p:txBody>
      </p:sp>
      <p:pic>
        <p:nvPicPr>
          <p:cNvPr id="51202" name="Picture 2" descr="http://oi53.tinypic.com/2mxn2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7932" y="2613752"/>
            <a:ext cx="2905125" cy="3505200"/>
          </a:xfrm>
          <a:prstGeom prst="rect">
            <a:avLst/>
          </a:prstGeom>
          <a:noFill/>
        </p:spPr>
      </p:pic>
      <p:pic>
        <p:nvPicPr>
          <p:cNvPr id="7170" name="Picture 2" descr="atık pil sloganlar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7719" y="3162300"/>
            <a:ext cx="5078181" cy="2682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425428"/>
            <a:ext cx="11137940" cy="20129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Atık pilleri pil toplama kutularına atmalıyız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http://oi53.tinypic.com/339tu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26480" y="2832100"/>
            <a:ext cx="2294020" cy="2933700"/>
          </a:xfrm>
          <a:prstGeom prst="rect">
            <a:avLst/>
          </a:prstGeom>
          <a:noFill/>
        </p:spPr>
      </p:pic>
      <p:pic>
        <p:nvPicPr>
          <p:cNvPr id="8194" name="Picture 2" descr="atık pil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4860" y="2575651"/>
            <a:ext cx="2778125" cy="34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atık pil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1974" y="2703875"/>
            <a:ext cx="2092326" cy="319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69860" y="590529"/>
            <a:ext cx="11334829" cy="1682771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Şarj edilebilen piller kullanalım.</a:t>
            </a:r>
            <a:endParaRPr lang="tr-TR" sz="3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4754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0837" y="2852678"/>
            <a:ext cx="2124955" cy="3083117"/>
          </a:xfrm>
          <a:prstGeom prst="rect">
            <a:avLst/>
          </a:prstGeom>
          <a:noFill/>
        </p:spPr>
      </p:pic>
      <p:pic>
        <p:nvPicPr>
          <p:cNvPr id="10242" name="Picture 2" descr="şarjlı pil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5799" y="2664136"/>
            <a:ext cx="3962401" cy="303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238</TotalTime>
  <Words>114</Words>
  <PresentationFormat>Özel</PresentationFormat>
  <Paragraphs>15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Kalabalık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2015-10-27T08:07:31Z</dcterms:created>
  <dcterms:modified xsi:type="dcterms:W3CDTF">2016-08-30T07:01:20Z</dcterms:modified>
  <cp:category>www.sorubak.com</cp:category>
</cp:coreProperties>
</file>