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726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0252849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45108771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3023647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92931810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64201472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25183176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21356306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6139242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5009383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82892446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48557472"/>
      </p:ext>
    </p:extLst>
  </p:cSld>
  <p:clrMapOvr>
    <a:masterClrMapping/>
  </p:clrMapOvr>
  <p:transition spd="slow">
    <p:push dir="u"/>
    <p:sndAc>
      <p:stSnd>
        <p:snd r:embed="rId1" name="cashreg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113BC10-6580-4782-B24C-2865AD984732}" type="datetimeFigureOut">
              <a:rPr lang="tr-TR" smtClean="0"/>
              <a:pPr/>
              <a:t>07.04.2016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BDAACFF-BDD1-4DC6-ACD0-76E8F0E00B4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77904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spd="slow">
    <p:push dir="u"/>
    <p:sndAc>
      <p:stSnd>
        <p:snd r:embed="rId13" name="cashreg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Osmanlı’da divan teşkilatı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Divan üyeleri</a:t>
            </a:r>
          </a:p>
        </p:txBody>
      </p:sp>
    </p:spTree>
    <p:extLst>
      <p:ext uri="{BB962C8B-B14F-4D97-AF65-F5344CB8AC3E}">
        <p14:creationId xmlns:p14="http://schemas.microsoft.com/office/powerpoint/2010/main" xmlns="" val="1629005969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Kaptan-ı Derya (</a:t>
            </a:r>
            <a:r>
              <a:rPr lang="tr-TR"/>
              <a:t>Kaptan Paşa)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5600" y="2057400"/>
            <a:ext cx="3543299" cy="4445000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dirty="0"/>
              <a:t>Kaptan-ı Derya, Osmanlı Donanmasının komutanıdır. Barbaros Hayrettin Paşa , en meşur Kaptan-ı Derya’dır. Ancak İstanbul’daysa Divan’a katılırdı , 17.yy’dan itibaren denizcilik faaliyetleri azalınca divanlara sık katılır oldu. Denizcilik ve donanmayla ilgili işlerden sorumluydu.</a:t>
            </a:r>
          </a:p>
        </p:txBody>
      </p:sp>
    </p:spTree>
    <p:extLst>
      <p:ext uri="{BB962C8B-B14F-4D97-AF65-F5344CB8AC3E}">
        <p14:creationId xmlns:p14="http://schemas.microsoft.com/office/powerpoint/2010/main" xmlns="" val="2647722502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36637" y="868362"/>
            <a:ext cx="3514725" cy="509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Oval Belirtme Çizgisi 3"/>
          <p:cNvSpPr/>
          <p:nvPr/>
        </p:nvSpPr>
        <p:spPr>
          <a:xfrm>
            <a:off x="5257800" y="868362"/>
            <a:ext cx="5245100" cy="369093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Ben Osmanlı Devleti’nin Reis-ül Kittap’ıyım .Önceden katiplerin başında ben vardım. Sonradan devlet Avrupa’nın gerisinde kalınca dışişleriyle </a:t>
            </a:r>
            <a:r>
              <a:rPr lang="tr-TR" dirty="0" err="1"/>
              <a:t>ilgilinmeye</a:t>
            </a:r>
            <a:r>
              <a:rPr lang="tr-TR" dirty="0"/>
              <a:t> başladım. Bu sebeple Divan üyeleri arasında yerimi aldım.</a:t>
            </a:r>
          </a:p>
        </p:txBody>
      </p:sp>
    </p:spTree>
    <p:extLst>
      <p:ext uri="{BB962C8B-B14F-4D97-AF65-F5344CB8AC3E}">
        <p14:creationId xmlns:p14="http://schemas.microsoft.com/office/powerpoint/2010/main" xmlns="" val="296062434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1173575"/>
            <a:ext cx="11150600" cy="2926080"/>
          </a:xfrm>
        </p:spPr>
        <p:txBody>
          <a:bodyPr/>
          <a:lstStyle/>
          <a:p>
            <a:pPr algn="l"/>
            <a:r>
              <a:rPr lang="tr-TR" dirty="0"/>
              <a:t>HAZIRLAYAN:DENİZ ORALLI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YARDIMIM DOKUNDUYSA NE MUTLU BANA …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99500" y="342900"/>
            <a:ext cx="3182871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69088177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DİVAN (DİVAN-I HÜMAYUN)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Günümüzdeki meclis gibidir. Yöneten ve mutlak kararları alan padişahtır. Elçiler ve diğer konuklar Divan sırasında burada karşılanır. Divan , II. Mehmed döneminde değişikliğe uğradı ve divanı padişah değil Sadrazam yönetmeye başladı. Padişah içinse içi gözükmeyen tepede kafesli bir pencere yapıldı. Padişah ister gelir , ister gelmezdi.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8226" y="4076700"/>
            <a:ext cx="3281570" cy="2298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Şeritli Sağ Ok 6"/>
          <p:cNvSpPr/>
          <p:nvPr/>
        </p:nvSpPr>
        <p:spPr>
          <a:xfrm>
            <a:off x="5300870" y="4651512"/>
            <a:ext cx="1272209" cy="95415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02270" y="4216262"/>
            <a:ext cx="2784409" cy="2158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272182671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Divan Üyeleri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9947" y="1965960"/>
            <a:ext cx="5730633" cy="4408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84992457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Vezir-i Azam (Sadrazam)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Vezir-i Azam, büyük vezir anlamına gelmektedir. Sadrazam , padişahtan sonra en yetkilidir ve padişahın vekil-i Mutlakı’dır .Fatih Sultan Mehmet, divanını Vezirinin yönetmesini istemiş ve divan yetkilerini ona verip kendine bilinen gizli oda yaptırmış, isteyince gelmiş , isteyince gelmemiştir.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1274" y="3478696"/>
            <a:ext cx="2371696" cy="30002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9027" y="3271963"/>
            <a:ext cx="2516463" cy="3207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499722821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Kazasker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Büyük davalara bakarlar , kadı ve müderris atar, değiştirir ya da görevden alırlardı . Biri Rumeli , öteki Anadolu Kazaskeri olarak iki kişiydiler.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4522" y="3139233"/>
            <a:ext cx="2048910" cy="3048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56676061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Nişancı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Padişahın ve divanın yazışmalarını yapar , toprak düzeni ile ilgili kayıtları tutardı.</a:t>
            </a:r>
          </a:p>
          <a:p>
            <a:r>
              <a:rPr lang="tr-TR" dirty="0"/>
              <a:t>Yazışmaların altına padişahın </a:t>
            </a:r>
            <a:r>
              <a:rPr lang="tr-TR" b="1" dirty="0"/>
              <a:t>tuğra </a:t>
            </a:r>
            <a:r>
              <a:rPr lang="tr-TR" dirty="0"/>
              <a:t>denilen mührünü basardı.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2643" y="2796209"/>
            <a:ext cx="6395183" cy="3750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2977109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Şeyhülislam (Müftü)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Alınan kararların ve yapılan işlerin İslam dininin kurallarına uygun olup olmadığı ile ilgili </a:t>
            </a:r>
            <a:r>
              <a:rPr lang="tr-TR" b="1" dirty="0"/>
              <a:t>fetva </a:t>
            </a:r>
            <a:r>
              <a:rPr lang="tr-TR" dirty="0"/>
              <a:t>denilen , çoğu zaman yazı ile aktarılan  görüşü bildirirdi.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4752" y="3172446"/>
            <a:ext cx="2638425" cy="2447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76313504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Deftardarlar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Devletin maliye işlerine bakarlar. Günümüzdeki Maliye Bakanı gibidir. Gelir ve giderleri düzenlerlerdi. Bunlar da Anadolu ve Rumeli olmak üzere iki kişiye ayrılmıştır.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2215" y="3034541"/>
            <a:ext cx="2234440" cy="3061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561352073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400" y="330200"/>
            <a:ext cx="5930900" cy="4775200"/>
          </a:xfrm>
          <a:prstGeom prst="rect">
            <a:avLst/>
          </a:prstGeom>
        </p:spPr>
      </p:pic>
      <p:sp>
        <p:nvSpPr>
          <p:cNvPr id="3" name="Yuvarlatılmış Çapraz Köşeli Dikdörtgen 2"/>
          <p:cNvSpPr/>
          <p:nvPr/>
        </p:nvSpPr>
        <p:spPr>
          <a:xfrm>
            <a:off x="6667500" y="965200"/>
            <a:ext cx="4597400" cy="3505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Divana çoğu zaman başka paşalar , beyler ve şehzadeler katılırdı.</a:t>
            </a:r>
          </a:p>
        </p:txBody>
      </p:sp>
      <p:sp>
        <p:nvSpPr>
          <p:cNvPr id="4" name="Yuvarlatılmış Dikdörtgen 3"/>
          <p:cNvSpPr/>
          <p:nvPr/>
        </p:nvSpPr>
        <p:spPr>
          <a:xfrm>
            <a:off x="520700" y="5359400"/>
            <a:ext cx="10922000" cy="111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Kanuni Sultan Süleyman Dönemi’nde karısı Hürrem Sultan , gizli bir delik açtırmış , o delikten uzun mu uzun bir boru uzatarak , Harem’den Divanı dinlemiştir. Böylece Divan gizliliği sarsılmıştır.</a:t>
            </a:r>
          </a:p>
          <a:p>
            <a:pPr algn="ctr"/>
            <a:endParaRPr lang="tr-TR" dirty="0"/>
          </a:p>
          <a:p>
            <a:pPr algn="ctr"/>
            <a:r>
              <a:rPr lang="tr-TR" dirty="0"/>
              <a:t>Bu odaya başka Osmanlı Sultanları’nın da girdiği söylenmektedir.</a:t>
            </a:r>
          </a:p>
        </p:txBody>
      </p:sp>
      <p:sp>
        <p:nvSpPr>
          <p:cNvPr id="5" name="Aşağı Ok Belirtme Çizgisi 4"/>
          <p:cNvSpPr/>
          <p:nvPr/>
        </p:nvSpPr>
        <p:spPr>
          <a:xfrm>
            <a:off x="9105900" y="4254500"/>
            <a:ext cx="1447800" cy="10668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ÖNEMLİ</a:t>
            </a:r>
          </a:p>
          <a:p>
            <a:pPr algn="ctr"/>
            <a:r>
              <a:rPr lang="tr-TR" dirty="0"/>
              <a:t>UYARI</a:t>
            </a:r>
          </a:p>
        </p:txBody>
      </p:sp>
    </p:spTree>
    <p:extLst>
      <p:ext uri="{BB962C8B-B14F-4D97-AF65-F5344CB8AC3E}">
        <p14:creationId xmlns:p14="http://schemas.microsoft.com/office/powerpoint/2010/main" xmlns="" val="692087810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Temel">
  <a:themeElements>
    <a:clrScheme name="Temel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Tem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mel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TM03457444[[fn=Temel]]</Template>
  <TotalTime>84</TotalTime>
  <Words>351</Words>
  <Application>Microsoft Office PowerPoint</Application>
  <PresentationFormat>Özel</PresentationFormat>
  <Paragraphs>27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Temel</vt:lpstr>
      <vt:lpstr>Osmanlı’da divan teşkilatı</vt:lpstr>
      <vt:lpstr>DİVAN (DİVAN-I HÜMAYUN)</vt:lpstr>
      <vt:lpstr>Divan Üyeleri</vt:lpstr>
      <vt:lpstr>Vezir-i Azam (Sadrazam)</vt:lpstr>
      <vt:lpstr>Kazasker</vt:lpstr>
      <vt:lpstr>Nişancı</vt:lpstr>
      <vt:lpstr>Şeyhülislam (Müftü)</vt:lpstr>
      <vt:lpstr>Deftardarlar</vt:lpstr>
      <vt:lpstr>Slayt 9</vt:lpstr>
      <vt:lpstr>Kaptan-ı Derya (Kaptan Paşa)</vt:lpstr>
      <vt:lpstr>Slayt 11</vt:lpstr>
      <vt:lpstr>HAZIRLAYAN:DENİZ ORALLI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2016-04-05T17:34:55Z</dcterms:created>
  <dcterms:modified xsi:type="dcterms:W3CDTF">2016-04-06T21:28:05Z</dcterms:modified>
  <cp:category>www.sorubak.com</cp:category>
</cp:coreProperties>
</file>