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9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21" name="chimes.wav"/>
          </p:stSnd>
        </p:sndAc>
      </p:transition>
    </mc:Choice>
    <mc:Fallback>
      <p:transition spd="slow">
        <p:random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2015-2016</a:t>
            </a:r>
          </a:p>
          <a:p>
            <a:r>
              <a:rPr lang="tr-TR" dirty="0" smtClean="0"/>
              <a:t>Namık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şanlıurfa</a:t>
            </a:r>
            <a:endParaRPr lang="tr-TR" dirty="0" smtClean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OLASILIK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776" y="0"/>
            <a:ext cx="5983224" cy="42583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983224" cy="40061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98554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10579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7701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56594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132279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308278"/>
            <a:ext cx="5983222" cy="37373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-1"/>
            <a:ext cx="5983224" cy="28156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8980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83937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9031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3367560"/>
            <a:ext cx="5983224" cy="20738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6768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6982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0857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5102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95382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34969"/>
            <a:ext cx="6030403" cy="68230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996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6985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499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3763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57577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6645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24140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9114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4545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0639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64396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3" cy="471019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3" cy="22718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2677886"/>
            <a:ext cx="5976674" cy="41801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742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025"/>
            <a:ext cx="12192001" cy="6851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55888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2175" cy="3819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0041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6331"/>
            <a:ext cx="5983224" cy="334251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0" y="0"/>
            <a:ext cx="598322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>
                <a:solidFill>
                  <a:srgbClr val="C00000"/>
                </a:solidFill>
                <a:latin typeface="Open Sans"/>
              </a:rPr>
              <a:t>TEOG OLASILIK / SORU - </a:t>
            </a:r>
            <a:r>
              <a:rPr lang="tr-TR" dirty="0" smtClean="0">
                <a:solidFill>
                  <a:srgbClr val="C00000"/>
                </a:solidFill>
                <a:latin typeface="Open Sans"/>
              </a:rPr>
              <a:t>2 </a:t>
            </a:r>
          </a:p>
          <a:p>
            <a:pPr algn="ctr"/>
            <a:r>
              <a:rPr lang="tr-TR" dirty="0" smtClean="0">
                <a:solidFill>
                  <a:srgbClr val="C00000"/>
                </a:solidFill>
                <a:latin typeface="Open Sans"/>
              </a:rPr>
              <a:t>(</a:t>
            </a:r>
            <a:r>
              <a:rPr lang="tr-TR" dirty="0">
                <a:solidFill>
                  <a:srgbClr val="C00000"/>
                </a:solidFill>
                <a:latin typeface="Open Sans"/>
              </a:rPr>
              <a:t>2014-2015 TEOG 2. </a:t>
            </a:r>
            <a:r>
              <a:rPr lang="tr-TR" dirty="0" smtClean="0">
                <a:solidFill>
                  <a:srgbClr val="C00000"/>
                </a:solidFill>
                <a:latin typeface="Open Sans"/>
              </a:rPr>
              <a:t>DÖNEM MAZERET)</a:t>
            </a:r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0095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20" y="0"/>
            <a:ext cx="486109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40281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10275" cy="4029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0488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6858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25358"/>
            <a:ext cx="5983224" cy="361776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34356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983224" cy="2325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6407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7448" cy="451394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67299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9404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13623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136233"/>
            <a:ext cx="5987899" cy="32485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3" cy="319458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3194582"/>
            <a:ext cx="5983223" cy="25769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9609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8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64984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67780" cy="62701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95197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9264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926491"/>
            <a:ext cx="5983222" cy="330047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7" y="0"/>
            <a:ext cx="5983224" cy="62478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523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2175" cy="26574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794454"/>
            <a:ext cx="5983224" cy="228907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9825" y="0"/>
            <a:ext cx="5972175" cy="29998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9825" y="3136871"/>
            <a:ext cx="5972175" cy="20697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0817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8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202955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029553"/>
            <a:ext cx="5983222" cy="30530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0"/>
            <a:ext cx="6096000" cy="26176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9446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  <p:sndAc>
          <p:stSnd>
            <p:snd r:embed="rId7" name="chimes.wav"/>
          </p:stSnd>
        </p:sndAc>
      </p:transition>
    </mc:Choice>
    <mc:Fallback>
      <p:transition spd="slow">
        <p:rand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200</TotalTime>
  <Words>22</Words>
  <Application>Microsoft Office PowerPoint</Application>
  <PresentationFormat>Özel</PresentationFormat>
  <Paragraphs>7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Damla</vt:lpstr>
      <vt:lpstr>OLASILIK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2016-03-10T14:21:08Z</dcterms:created>
  <dcterms:modified xsi:type="dcterms:W3CDTF">2016-03-11T08:47:41Z</dcterms:modified>
  <cp:category>www.sorubak.com</cp:category>
</cp:coreProperties>
</file>