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8" r:id="rId10"/>
    <p:sldId id="269" r:id="rId11"/>
    <p:sldId id="270" r:id="rId12"/>
    <p:sldId id="271" r:id="rId13"/>
    <p:sldId id="282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F26DF-8241-452C-BE02-8621EBCC4A75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26FE5-0C9D-407A-BF6F-2C18BB5E215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4357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26FE5-0C9D-407A-BF6F-2C18BB5E2158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8373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9D9FF67-073B-423C-9030-66F569A7B75A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3B700E7-CE53-4DF7-B5D2-C4A31F97A1D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İNGİLİZCE UNIT 3 HELLO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     3. ÜNİTE </a:t>
            </a:r>
            <a:endParaRPr lang="tr-TR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WHERE ARE YOU FROM?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“WHERE ARE YOU FROM?” KALIBI KİŞİNİN NERELİ OLDUĞUNUSORAR.ÖRNEĞİN;</a:t>
            </a:r>
          </a:p>
          <a:p>
            <a:pPr>
              <a:buNone/>
            </a:pPr>
            <a:r>
              <a:rPr lang="tr-TR" dirty="0" smtClean="0"/>
              <a:t> A:Where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 B:I </a:t>
            </a:r>
            <a:r>
              <a:rPr lang="tr-TR" dirty="0" err="1" smtClean="0"/>
              <a:t>am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turkey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A:Where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B:I </a:t>
            </a:r>
            <a:r>
              <a:rPr lang="tr-TR" dirty="0" err="1" smtClean="0"/>
              <a:t>am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brazil</a:t>
            </a:r>
            <a:endParaRPr lang="tr-TR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WHAT NATİONALITY ARE YOU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“</a:t>
            </a:r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nationality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?” kalıbı kişinin milliyetini sorar</a:t>
            </a:r>
          </a:p>
          <a:p>
            <a:r>
              <a:rPr lang="tr-TR" dirty="0" smtClean="0"/>
              <a:t>A:what </a:t>
            </a:r>
            <a:r>
              <a:rPr lang="tr-TR" dirty="0" err="1" smtClean="0"/>
              <a:t>nationality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   B:I’am </a:t>
            </a:r>
            <a:r>
              <a:rPr lang="tr-TR" dirty="0" err="1" smtClean="0"/>
              <a:t>english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A:What </a:t>
            </a:r>
            <a:r>
              <a:rPr lang="tr-TR" dirty="0" err="1" smtClean="0"/>
              <a:t>nationality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B:I’am </a:t>
            </a:r>
            <a:r>
              <a:rPr lang="tr-TR" dirty="0" err="1" smtClean="0"/>
              <a:t>Turkish</a:t>
            </a:r>
            <a:endParaRPr lang="tr-TR" dirty="0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Capital</a:t>
            </a:r>
            <a:r>
              <a:rPr lang="tr-TR" dirty="0" smtClean="0"/>
              <a:t> </a:t>
            </a:r>
            <a:r>
              <a:rPr lang="tr-TR" dirty="0" err="1" smtClean="0"/>
              <a:t>Cıty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BİR YERİN BAŞKENTİNİ BU ŞEKİLDE GÖSTERBİLİRİZ.</a:t>
            </a:r>
          </a:p>
          <a:p>
            <a:pPr>
              <a:buNone/>
            </a:pPr>
            <a:r>
              <a:rPr lang="tr-TR" dirty="0" smtClean="0"/>
              <a:t>Ankara is </a:t>
            </a:r>
            <a:r>
              <a:rPr lang="tr-TR" dirty="0" err="1" smtClean="0"/>
              <a:t>capital</a:t>
            </a:r>
            <a:r>
              <a:rPr lang="tr-TR" dirty="0" smtClean="0"/>
              <a:t> </a:t>
            </a:r>
            <a:r>
              <a:rPr lang="tr-TR" dirty="0" err="1" smtClean="0"/>
              <a:t>city</a:t>
            </a:r>
            <a:r>
              <a:rPr lang="tr-TR" dirty="0" smtClean="0"/>
              <a:t> of </a:t>
            </a:r>
            <a:r>
              <a:rPr lang="tr-TR" dirty="0" err="1" smtClean="0"/>
              <a:t>turkey</a:t>
            </a:r>
            <a:endParaRPr lang="tr-TR" dirty="0" smtClean="0"/>
          </a:p>
          <a:p>
            <a:pPr>
              <a:buNone/>
            </a:pPr>
            <a:r>
              <a:rPr lang="tr-TR" dirty="0" err="1" smtClean="0"/>
              <a:t>Rome</a:t>
            </a:r>
            <a:r>
              <a:rPr lang="tr-TR" dirty="0" smtClean="0"/>
              <a:t> is </a:t>
            </a:r>
            <a:r>
              <a:rPr lang="tr-TR" dirty="0" err="1" smtClean="0"/>
              <a:t>capital</a:t>
            </a:r>
            <a:r>
              <a:rPr lang="tr-TR" dirty="0" smtClean="0"/>
              <a:t> </a:t>
            </a:r>
            <a:r>
              <a:rPr lang="tr-TR" dirty="0" err="1" smtClean="0"/>
              <a:t>city</a:t>
            </a:r>
            <a:r>
              <a:rPr lang="tr-TR" dirty="0" smtClean="0"/>
              <a:t> of </a:t>
            </a:r>
            <a:r>
              <a:rPr lang="tr-TR" dirty="0" err="1" smtClean="0"/>
              <a:t>ıtaly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endParaRPr lang="tr-TR" dirty="0" smtClean="0"/>
          </a:p>
          <a:p>
            <a:pPr algn="ctr">
              <a:buNone/>
            </a:pPr>
            <a:r>
              <a:rPr lang="tr-TR" sz="3600" dirty="0" smtClean="0">
                <a:solidFill>
                  <a:schemeClr val="accent6">
                    <a:lumMod val="75000"/>
                  </a:schemeClr>
                </a:solidFill>
                <a:latin typeface="Bradley Hand ITC" pitchFamily="66" charset="0"/>
              </a:rPr>
              <a:t>HAZIRLAYAN</a:t>
            </a:r>
          </a:p>
          <a:p>
            <a:pPr algn="ctr">
              <a:buNone/>
            </a:pPr>
            <a:r>
              <a:rPr lang="tr-TR" sz="3600" b="1" dirty="0" smtClean="0">
                <a:solidFill>
                  <a:schemeClr val="accent6">
                    <a:lumMod val="75000"/>
                  </a:schemeClr>
                </a:solidFill>
                <a:latin typeface="Bradley Hand ITC" pitchFamily="66" charset="0"/>
              </a:rPr>
              <a:t>CEYDA ÖZCAN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-KELİMELER-</a:t>
            </a:r>
            <a:endParaRPr lang="tr-TR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37084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ART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RESİM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GEOGRAFY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COĞRAFYA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HİSTORY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TARİH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MATHS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MATEMATİK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SCİENCE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FEN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SOCİAL SCİENCE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SOSYAL BİLGİLER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PHYSİCAL EDUCATİON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BEDEN EĞİTİMİ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PRİMARY SCHOOL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İLKOKUL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SECONDARY SCHOOL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ORTAOKUL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HİGH SCHOOL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LİSE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631844"/>
          </a:xfrm>
        </p:spPr>
        <p:txBody>
          <a:bodyPr>
            <a:normAutofit/>
          </a:bodyPr>
          <a:lstStyle/>
          <a:p>
            <a:r>
              <a:rPr lang="tr-TR" dirty="0" smtClean="0"/>
              <a:t>STUDY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28596" y="785794"/>
            <a:ext cx="7467600" cy="5688158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İngilizcede beğendiğimiz şeyleri sormak için “</a:t>
            </a:r>
            <a:r>
              <a:rPr lang="tr-TR" dirty="0" err="1" smtClean="0"/>
              <a:t>like</a:t>
            </a:r>
            <a:r>
              <a:rPr lang="tr-TR" dirty="0" smtClean="0"/>
              <a:t>” ve “</a:t>
            </a:r>
            <a:r>
              <a:rPr lang="tr-TR" dirty="0" err="1" smtClean="0"/>
              <a:t>love</a:t>
            </a:r>
            <a:r>
              <a:rPr lang="tr-TR" dirty="0" smtClean="0"/>
              <a:t>” </a:t>
            </a:r>
            <a:r>
              <a:rPr lang="tr-TR" dirty="0" err="1" smtClean="0"/>
              <a:t>fiilerini</a:t>
            </a:r>
            <a:r>
              <a:rPr lang="tr-TR" dirty="0" smtClean="0"/>
              <a:t> kullanırız.geniş zamanda “ı,</a:t>
            </a:r>
            <a:r>
              <a:rPr lang="tr-TR" dirty="0" err="1" smtClean="0"/>
              <a:t>you</a:t>
            </a:r>
            <a:r>
              <a:rPr lang="tr-TR" dirty="0" smtClean="0"/>
              <a:t>,</a:t>
            </a:r>
            <a:r>
              <a:rPr lang="tr-TR" dirty="0" err="1" smtClean="0"/>
              <a:t>we</a:t>
            </a:r>
            <a:r>
              <a:rPr lang="tr-TR" dirty="0" smtClean="0"/>
              <a:t>,</a:t>
            </a:r>
            <a:r>
              <a:rPr lang="tr-TR" dirty="0" err="1" smtClean="0"/>
              <a:t>they”özneleri</a:t>
            </a:r>
            <a:r>
              <a:rPr lang="tr-TR" dirty="0" smtClean="0"/>
              <a:t> ile fiilin yalın halini “he,</a:t>
            </a:r>
            <a:r>
              <a:rPr lang="tr-TR" dirty="0" err="1" smtClean="0"/>
              <a:t>she</a:t>
            </a:r>
            <a:r>
              <a:rPr lang="tr-TR" dirty="0" smtClean="0"/>
              <a:t>,</a:t>
            </a:r>
            <a:r>
              <a:rPr lang="tr-TR" dirty="0" err="1" smtClean="0"/>
              <a:t>ıt</a:t>
            </a:r>
            <a:r>
              <a:rPr lang="tr-TR" dirty="0" smtClean="0"/>
              <a:t>” özneleriyle olumlu cümle kururken fiile –s –es  –</a:t>
            </a:r>
            <a:r>
              <a:rPr lang="tr-TR" dirty="0" err="1" smtClean="0"/>
              <a:t>ies</a:t>
            </a:r>
            <a:r>
              <a:rPr lang="tr-TR" dirty="0" smtClean="0"/>
              <a:t> takısı gelir.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ÖRNEK:</a:t>
            </a:r>
          </a:p>
          <a:p>
            <a:pPr>
              <a:buNone/>
            </a:pPr>
            <a:r>
              <a:rPr lang="tr-TR" dirty="0" smtClean="0"/>
              <a:t>I </a:t>
            </a:r>
            <a:r>
              <a:rPr lang="tr-TR" dirty="0" err="1" smtClean="0"/>
              <a:t>like</a:t>
            </a:r>
            <a:r>
              <a:rPr lang="tr-TR" dirty="0" smtClean="0"/>
              <a:t> </a:t>
            </a:r>
            <a:r>
              <a:rPr lang="tr-TR" dirty="0" err="1" smtClean="0"/>
              <a:t>math</a:t>
            </a:r>
            <a:r>
              <a:rPr lang="tr-TR" dirty="0" smtClean="0"/>
              <a:t>             (Ben matematiği severim)</a:t>
            </a:r>
          </a:p>
          <a:p>
            <a:pPr>
              <a:buNone/>
            </a:pPr>
            <a:r>
              <a:rPr lang="tr-TR" dirty="0" smtClean="0"/>
              <a:t>Ali </a:t>
            </a:r>
            <a:r>
              <a:rPr lang="tr-TR" dirty="0" err="1" smtClean="0"/>
              <a:t>like</a:t>
            </a:r>
            <a:r>
              <a:rPr lang="tr-TR" dirty="0" err="1" smtClean="0">
                <a:solidFill>
                  <a:srgbClr val="FF0000"/>
                </a:solidFill>
              </a:rPr>
              <a:t>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math</a:t>
            </a:r>
            <a:r>
              <a:rPr lang="tr-TR" dirty="0" smtClean="0"/>
              <a:t>        (Ali matematiği sever)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Aşağıdaki tabloları inceleyiniz.</a:t>
            </a:r>
            <a:br>
              <a:rPr lang="tr-TR" dirty="0" smtClean="0"/>
            </a:br>
            <a:endParaRPr lang="tr-TR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28596" y="1142984"/>
          <a:ext cx="6357981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033"/>
                <a:gridCol w="5632948"/>
              </a:tblGrid>
              <a:tr h="1171129">
                <a:tc>
                  <a:txBody>
                    <a:bodyPr/>
                    <a:lstStyle/>
                    <a:p>
                      <a:r>
                        <a:rPr lang="tr-TR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  <a:p>
                      <a:r>
                        <a:rPr lang="tr-TR" b="0" dirty="0" smtClean="0">
                          <a:solidFill>
                            <a:schemeClr val="tx1"/>
                          </a:solidFill>
                        </a:rPr>
                        <a:t>YOU</a:t>
                      </a:r>
                    </a:p>
                    <a:p>
                      <a:r>
                        <a:rPr lang="tr-TR" b="0" dirty="0" smtClean="0">
                          <a:solidFill>
                            <a:schemeClr val="tx1"/>
                          </a:solidFill>
                        </a:rPr>
                        <a:t>WE</a:t>
                      </a:r>
                    </a:p>
                    <a:p>
                      <a:r>
                        <a:rPr lang="tr-TR" b="0" dirty="0" smtClean="0">
                          <a:solidFill>
                            <a:schemeClr val="tx1"/>
                          </a:solidFill>
                        </a:rPr>
                        <a:t>THEY</a:t>
                      </a:r>
                      <a:endParaRPr lang="tr-TR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LİKE</a:t>
                      </a:r>
                      <a:r>
                        <a:rPr lang="tr-TR" baseline="0" dirty="0" smtClean="0"/>
                        <a:t> PHYSİCAL EDUCATİON</a:t>
                      </a:r>
                    </a:p>
                    <a:p>
                      <a:r>
                        <a:rPr lang="tr-TR" baseline="0" dirty="0" smtClean="0"/>
                        <a:t>LOVE DANCİNG</a:t>
                      </a:r>
                      <a:endParaRPr lang="tr-TR" dirty="0"/>
                    </a:p>
                  </a:txBody>
                  <a:tcPr/>
                </a:tc>
              </a:tr>
              <a:tr h="731955">
                <a:tc>
                  <a:txBody>
                    <a:bodyPr/>
                    <a:lstStyle/>
                    <a:p>
                      <a:r>
                        <a:rPr lang="tr-TR" dirty="0" smtClean="0"/>
                        <a:t>HE</a:t>
                      </a:r>
                    </a:p>
                    <a:p>
                      <a:r>
                        <a:rPr lang="tr-TR" dirty="0" smtClean="0"/>
                        <a:t>SHE</a:t>
                      </a:r>
                    </a:p>
                    <a:p>
                      <a:r>
                        <a:rPr lang="tr-TR" dirty="0" smtClean="0"/>
                        <a:t>IT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LİKES PHYSİCAL EDUCATİON</a:t>
                      </a:r>
                    </a:p>
                    <a:p>
                      <a:r>
                        <a:rPr lang="tr-TR" dirty="0" smtClean="0"/>
                        <a:t>LOVES DANCİNG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428596" y="3571876"/>
          <a:ext cx="5980217" cy="2496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7082"/>
                <a:gridCol w="208280"/>
                <a:gridCol w="4984855"/>
              </a:tblGrid>
              <a:tr h="1109575">
                <a:tc>
                  <a:txBody>
                    <a:bodyPr/>
                    <a:lstStyle/>
                    <a:p>
                      <a:r>
                        <a:rPr lang="tr-TR" dirty="0" smtClean="0"/>
                        <a:t>I</a:t>
                      </a:r>
                    </a:p>
                    <a:p>
                      <a:r>
                        <a:rPr lang="tr-TR" dirty="0" smtClean="0"/>
                        <a:t>YOU</a:t>
                      </a:r>
                    </a:p>
                    <a:p>
                      <a:r>
                        <a:rPr lang="tr-TR" dirty="0" smtClean="0"/>
                        <a:t>WE</a:t>
                      </a:r>
                    </a:p>
                    <a:p>
                      <a:r>
                        <a:rPr lang="tr-TR" dirty="0" smtClean="0"/>
                        <a:t>THEY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DON’T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dirty="0" smtClean="0"/>
                        <a:t>LIKE</a:t>
                      </a:r>
                      <a:r>
                        <a:rPr lang="tr-TR" baseline="0" dirty="0" smtClean="0"/>
                        <a:t> PHYSİCAL EDUCATİON</a:t>
                      </a:r>
                    </a:p>
                    <a:p>
                      <a:r>
                        <a:rPr lang="tr-TR" dirty="0" smtClean="0"/>
                        <a:t>DON’T</a:t>
                      </a:r>
                      <a:r>
                        <a:rPr lang="tr-TR" baseline="0" dirty="0" smtClean="0"/>
                        <a:t> LOVE DANCİNG</a:t>
                      </a:r>
                      <a:endParaRPr lang="tr-TR" dirty="0"/>
                    </a:p>
                  </a:txBody>
                  <a:tcPr/>
                </a:tc>
              </a:tr>
              <a:tr h="1033565">
                <a:tc>
                  <a:txBody>
                    <a:bodyPr/>
                    <a:lstStyle/>
                    <a:p>
                      <a:r>
                        <a:rPr lang="tr-TR" dirty="0" smtClean="0"/>
                        <a:t>HE</a:t>
                      </a:r>
                    </a:p>
                    <a:p>
                      <a:r>
                        <a:rPr lang="tr-TR" dirty="0" smtClean="0"/>
                        <a:t>SHE</a:t>
                      </a:r>
                    </a:p>
                    <a:p>
                      <a:r>
                        <a:rPr lang="tr-TR" dirty="0" smtClean="0"/>
                        <a:t>IT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DOESN’T LİKE</a:t>
                      </a:r>
                      <a:r>
                        <a:rPr lang="tr-TR" baseline="0" dirty="0" smtClean="0"/>
                        <a:t> PHYSİCAL EDUCATİON</a:t>
                      </a:r>
                    </a:p>
                    <a:p>
                      <a:r>
                        <a:rPr lang="tr-TR" baseline="0" dirty="0" smtClean="0"/>
                        <a:t>DOESN’T LOVE DANCİNG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6 Metin kutusu"/>
          <p:cNvSpPr txBox="1"/>
          <p:nvPr/>
        </p:nvSpPr>
        <p:spPr>
          <a:xfrm>
            <a:off x="428596" y="6429396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OLUMLU VE OLUMSUZ CÜMLELERİN NASIL KURULUR? AÇIKLAYINIZ.</a:t>
            </a:r>
            <a:endParaRPr lang="tr-TR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0"/>
          <a:ext cx="6143636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3955"/>
                <a:gridCol w="1007948"/>
                <a:gridCol w="4271733"/>
              </a:tblGrid>
              <a:tr h="553418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DO</a:t>
                      </a:r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</a:t>
                      </a:r>
                    </a:p>
                    <a:p>
                      <a:r>
                        <a:rPr lang="tr-TR" dirty="0" smtClean="0"/>
                        <a:t>YOU</a:t>
                      </a:r>
                    </a:p>
                    <a:p>
                      <a:r>
                        <a:rPr lang="tr-TR" dirty="0" smtClean="0"/>
                        <a:t>WE</a:t>
                      </a:r>
                    </a:p>
                    <a:p>
                      <a:r>
                        <a:rPr lang="tr-TR" dirty="0" smtClean="0"/>
                        <a:t>THEY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LİKE PHYSİCAL EDUCATİON?</a:t>
                      </a:r>
                    </a:p>
                    <a:p>
                      <a:r>
                        <a:rPr lang="tr-TR" dirty="0" smtClean="0"/>
                        <a:t>LOVE</a:t>
                      </a:r>
                      <a:r>
                        <a:rPr lang="tr-TR" baseline="0" dirty="0" smtClean="0"/>
                        <a:t> DANCİNG?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DOES</a:t>
                      </a:r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HE</a:t>
                      </a:r>
                    </a:p>
                    <a:p>
                      <a:r>
                        <a:rPr lang="tr-TR" dirty="0" smtClean="0"/>
                        <a:t>SHE</a:t>
                      </a:r>
                    </a:p>
                    <a:p>
                      <a:r>
                        <a:rPr lang="tr-TR" dirty="0" smtClean="0"/>
                        <a:t>IT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LIKE PHYSİCAL EDUCATİON?</a:t>
                      </a:r>
                    </a:p>
                    <a:p>
                      <a:r>
                        <a:rPr lang="tr-TR" dirty="0" smtClean="0"/>
                        <a:t>LOVE DANCING?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142844" y="2428868"/>
          <a:ext cx="5929354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336"/>
                <a:gridCol w="5165018"/>
              </a:tblGrid>
              <a:tr h="1178727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YES,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 DO.</a:t>
                      </a:r>
                    </a:p>
                    <a:p>
                      <a:r>
                        <a:rPr lang="tr-TR" dirty="0" smtClean="0"/>
                        <a:t>THEY DO.</a:t>
                      </a:r>
                    </a:p>
                    <a:p>
                      <a:r>
                        <a:rPr lang="tr-TR" dirty="0" smtClean="0"/>
                        <a:t>SHE DOES.</a:t>
                      </a:r>
                      <a:endParaRPr lang="tr-TR" dirty="0"/>
                    </a:p>
                  </a:txBody>
                  <a:tcPr/>
                </a:tc>
              </a:tr>
              <a:tr h="1178727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NO,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 DON’T.</a:t>
                      </a:r>
                    </a:p>
                    <a:p>
                      <a:r>
                        <a:rPr lang="tr-TR" dirty="0" smtClean="0"/>
                        <a:t>THEY</a:t>
                      </a:r>
                      <a:r>
                        <a:rPr lang="tr-TR" baseline="0" dirty="0" smtClean="0"/>
                        <a:t> DON’T</a:t>
                      </a:r>
                    </a:p>
                    <a:p>
                      <a:r>
                        <a:rPr lang="tr-TR" baseline="0" dirty="0" smtClean="0"/>
                        <a:t>SHE DOESN’T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0" y="5143512"/>
            <a:ext cx="892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Bir soru cümlesi yaparken “ı,</a:t>
            </a:r>
            <a:r>
              <a:rPr lang="tr-TR" dirty="0" err="1" smtClean="0"/>
              <a:t>you</a:t>
            </a:r>
            <a:r>
              <a:rPr lang="tr-TR" dirty="0" smtClean="0"/>
              <a:t>,</a:t>
            </a:r>
            <a:r>
              <a:rPr lang="tr-TR" dirty="0" err="1" smtClean="0"/>
              <a:t>we</a:t>
            </a:r>
            <a:r>
              <a:rPr lang="tr-TR" dirty="0" smtClean="0"/>
              <a:t>,</a:t>
            </a:r>
            <a:r>
              <a:rPr lang="tr-TR" dirty="0" err="1" smtClean="0"/>
              <a:t>they</a:t>
            </a:r>
            <a:r>
              <a:rPr lang="tr-TR" dirty="0" smtClean="0"/>
              <a:t>” ile kurulanlara do başa</a:t>
            </a:r>
          </a:p>
          <a:p>
            <a:r>
              <a:rPr lang="tr-TR" dirty="0" smtClean="0"/>
              <a:t>“he,</a:t>
            </a:r>
            <a:r>
              <a:rPr lang="tr-TR" dirty="0" err="1" smtClean="0"/>
              <a:t>she</a:t>
            </a:r>
            <a:r>
              <a:rPr lang="tr-TR" dirty="0" smtClean="0"/>
              <a:t>,</a:t>
            </a:r>
            <a:r>
              <a:rPr lang="tr-TR" dirty="0" err="1" smtClean="0"/>
              <a:t>ıt</a:t>
            </a:r>
            <a:r>
              <a:rPr lang="tr-TR" dirty="0" smtClean="0"/>
              <a:t>” ile </a:t>
            </a:r>
            <a:r>
              <a:rPr lang="tr-TR" dirty="0" err="1" smtClean="0"/>
              <a:t>kurulanlarada</a:t>
            </a:r>
            <a:r>
              <a:rPr lang="tr-TR" dirty="0" smtClean="0"/>
              <a:t> </a:t>
            </a:r>
            <a:r>
              <a:rPr lang="tr-TR" dirty="0" err="1" smtClean="0"/>
              <a:t>does</a:t>
            </a:r>
            <a:r>
              <a:rPr lang="tr-TR" dirty="0" smtClean="0"/>
              <a:t> başa gelir.</a:t>
            </a:r>
            <a:endParaRPr lang="tr-TR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-HATE-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Hoşlanmadığımız ,sevmediğimiz şeylerden bahsederken “</a:t>
            </a:r>
            <a:r>
              <a:rPr lang="tr-TR" dirty="0" smtClean="0">
                <a:solidFill>
                  <a:srgbClr val="FF0000"/>
                </a:solidFill>
              </a:rPr>
              <a:t>nefret etmek</a:t>
            </a:r>
            <a:r>
              <a:rPr lang="tr-TR" dirty="0" smtClean="0"/>
              <a:t>” anlamına gelen “</a:t>
            </a:r>
            <a:r>
              <a:rPr lang="tr-TR" dirty="0" err="1" smtClean="0">
                <a:solidFill>
                  <a:srgbClr val="FF0000"/>
                </a:solidFill>
              </a:rPr>
              <a:t>hate</a:t>
            </a:r>
            <a:r>
              <a:rPr lang="tr-TR" dirty="0" smtClean="0"/>
              <a:t>” fiili kullanabiliriz.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Örneğin;</a:t>
            </a:r>
          </a:p>
          <a:p>
            <a:pPr>
              <a:buNone/>
            </a:pPr>
            <a:r>
              <a:rPr lang="tr-TR" dirty="0" smtClean="0"/>
              <a:t>Bob </a:t>
            </a:r>
            <a:r>
              <a:rPr lang="tr-TR" dirty="0" err="1" smtClean="0">
                <a:solidFill>
                  <a:srgbClr val="FF0000"/>
                </a:solidFill>
              </a:rPr>
              <a:t>hates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history</a:t>
            </a:r>
            <a:r>
              <a:rPr lang="tr-TR" dirty="0" smtClean="0"/>
              <a:t>.(Bob tarih dersinden nefret eder)</a:t>
            </a:r>
          </a:p>
          <a:p>
            <a:pPr>
              <a:buNone/>
            </a:pPr>
            <a:r>
              <a:rPr lang="tr-TR" dirty="0" smtClean="0"/>
              <a:t>I 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hate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history</a:t>
            </a:r>
            <a:r>
              <a:rPr lang="tr-TR" dirty="0" smtClean="0"/>
              <a:t>  (tarih dersinden nefret ederim)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etkinliği yapalım</a:t>
            </a:r>
            <a:endParaRPr lang="tr-TR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280"/>
                <a:gridCol w="1729760"/>
                <a:gridCol w="1493520"/>
                <a:gridCol w="1493520"/>
                <a:gridCol w="1493520"/>
              </a:tblGrid>
              <a:tr h="34051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MATH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ART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HİSTORY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SCİENCE</a:t>
                      </a:r>
                      <a:endParaRPr lang="tr-TR" dirty="0"/>
                    </a:p>
                  </a:txBody>
                  <a:tcPr/>
                </a:tc>
              </a:tr>
              <a:tr h="340519">
                <a:tc>
                  <a:txBody>
                    <a:bodyPr/>
                    <a:lstStyle/>
                    <a:p>
                      <a:r>
                        <a:rPr lang="tr-TR" dirty="0" smtClean="0"/>
                        <a:t>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40519">
                <a:tc>
                  <a:txBody>
                    <a:bodyPr/>
                    <a:lstStyle/>
                    <a:p>
                      <a:r>
                        <a:rPr lang="tr-TR" dirty="0" smtClean="0"/>
                        <a:t>JANE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40519">
                <a:tc>
                  <a:txBody>
                    <a:bodyPr/>
                    <a:lstStyle/>
                    <a:p>
                      <a:r>
                        <a:rPr lang="tr-TR" dirty="0" smtClean="0"/>
                        <a:t>PETER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tr-TR" dirty="0" smtClean="0"/>
                        <a:t>WE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40519">
                <a:tc>
                  <a:txBody>
                    <a:bodyPr/>
                    <a:lstStyle/>
                    <a:p>
                      <a:endParaRPr lang="tr-T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6 Gülen Yüz"/>
          <p:cNvSpPr/>
          <p:nvPr/>
        </p:nvSpPr>
        <p:spPr>
          <a:xfrm>
            <a:off x="1928794" y="2000240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Gülen Yüz"/>
          <p:cNvSpPr/>
          <p:nvPr/>
        </p:nvSpPr>
        <p:spPr>
          <a:xfrm>
            <a:off x="1928794" y="2357430"/>
            <a:ext cx="357190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Gülen Yüz"/>
          <p:cNvSpPr/>
          <p:nvPr/>
        </p:nvSpPr>
        <p:spPr>
          <a:xfrm>
            <a:off x="3857620" y="2000240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Gülen Yüz"/>
          <p:cNvSpPr/>
          <p:nvPr/>
        </p:nvSpPr>
        <p:spPr>
          <a:xfrm>
            <a:off x="3857620" y="2357430"/>
            <a:ext cx="357190" cy="35719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Gülen Yüz"/>
          <p:cNvSpPr/>
          <p:nvPr/>
        </p:nvSpPr>
        <p:spPr>
          <a:xfrm>
            <a:off x="5357818" y="2000240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Gülen Yüz"/>
          <p:cNvSpPr/>
          <p:nvPr/>
        </p:nvSpPr>
        <p:spPr>
          <a:xfrm>
            <a:off x="5357818" y="2786058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Gülen Yüz"/>
          <p:cNvSpPr/>
          <p:nvPr/>
        </p:nvSpPr>
        <p:spPr>
          <a:xfrm>
            <a:off x="7000892" y="2786058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Gülen Yüz"/>
          <p:cNvSpPr/>
          <p:nvPr/>
        </p:nvSpPr>
        <p:spPr>
          <a:xfrm>
            <a:off x="6929454" y="3143248"/>
            <a:ext cx="428628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imge &quot;Yok&quot;"/>
          <p:cNvSpPr/>
          <p:nvPr/>
        </p:nvSpPr>
        <p:spPr>
          <a:xfrm>
            <a:off x="2143108" y="2714620"/>
            <a:ext cx="357190" cy="35719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Simge &quot;Yok&quot;"/>
          <p:cNvSpPr/>
          <p:nvPr/>
        </p:nvSpPr>
        <p:spPr>
          <a:xfrm>
            <a:off x="2214546" y="3143248"/>
            <a:ext cx="357190" cy="285752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Simge &quot;Yok&quot;"/>
          <p:cNvSpPr/>
          <p:nvPr/>
        </p:nvSpPr>
        <p:spPr>
          <a:xfrm>
            <a:off x="3571868" y="2714620"/>
            <a:ext cx="357190" cy="35719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17 Simge &quot;Yok&quot;"/>
          <p:cNvSpPr/>
          <p:nvPr/>
        </p:nvSpPr>
        <p:spPr>
          <a:xfrm>
            <a:off x="4071934" y="3000372"/>
            <a:ext cx="428628" cy="35719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18 Simge &quot;Yok&quot;"/>
          <p:cNvSpPr/>
          <p:nvPr/>
        </p:nvSpPr>
        <p:spPr>
          <a:xfrm>
            <a:off x="5357818" y="3071810"/>
            <a:ext cx="357190" cy="35719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19 Simge &quot;Yok&quot;"/>
          <p:cNvSpPr/>
          <p:nvPr/>
        </p:nvSpPr>
        <p:spPr>
          <a:xfrm>
            <a:off x="5357818" y="2357430"/>
            <a:ext cx="357190" cy="35719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20 Simge &quot;Yok&quot;"/>
          <p:cNvSpPr/>
          <p:nvPr/>
        </p:nvSpPr>
        <p:spPr>
          <a:xfrm>
            <a:off x="6929454" y="2000240"/>
            <a:ext cx="357190" cy="35719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Simge &quot;Yok&quot;"/>
          <p:cNvSpPr/>
          <p:nvPr/>
        </p:nvSpPr>
        <p:spPr>
          <a:xfrm>
            <a:off x="7000892" y="2357430"/>
            <a:ext cx="357190" cy="35719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500034" y="4214818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SİZ SEVİP SEVMEDİĞİNİ SÖYLEYİNİZ.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FAVORİTE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İNGİLİZCEDE FAVORİ DERS,MEYVE,YEMEK,TAKIM,RENK GİBİ BİLGİLERİ ÖĞRENMEK İÇİN WHAT’S YOUR FAVORİTE ….? SORULUR.</a:t>
            </a:r>
          </a:p>
          <a:p>
            <a:r>
              <a:rPr lang="tr-TR" dirty="0" smtClean="0"/>
              <a:t>ÖRNEĞİN;</a:t>
            </a:r>
          </a:p>
          <a:p>
            <a:r>
              <a:rPr lang="tr-TR" dirty="0" smtClean="0"/>
              <a:t>A:WHAT’S YOUR SCHOOL SUBJECT?</a:t>
            </a:r>
          </a:p>
          <a:p>
            <a:r>
              <a:rPr lang="tr-TR" dirty="0" smtClean="0"/>
              <a:t>B:IT İS SCİENCE/I LIKE SCİENCE</a:t>
            </a:r>
            <a:endParaRPr lang="tr-TR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0" y="0"/>
          <a:ext cx="9144000" cy="6857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23116">
                <a:tc>
                  <a:txBody>
                    <a:bodyPr/>
                    <a:lstStyle/>
                    <a:p>
                      <a:r>
                        <a:rPr lang="tr-TR" dirty="0" smtClean="0"/>
                        <a:t>COUNTRY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NATİONALİTY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ENGLAND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ENGLİSH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GREECE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GREEK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CHİNA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CHİNESE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FRANCE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FRENCH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INDİA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INDİAN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ITALY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ITALIAN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AMERİCA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AMERİCAN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GERMANY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GERMAN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BRAZİL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BRAZİLİAN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SPAİN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SPANİSH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JAPAN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JAPANESE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RUSSİA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RUSSİAN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TURKEY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TURKİSH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KOREA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KOREAN</a:t>
                      </a:r>
                      <a:endParaRPr lang="tr-TR" dirty="0"/>
                    </a:p>
                  </a:txBody>
                  <a:tcPr/>
                </a:tc>
              </a:tr>
              <a:tr h="428992">
                <a:tc>
                  <a:txBody>
                    <a:bodyPr/>
                    <a:lstStyle/>
                    <a:p>
                      <a:r>
                        <a:rPr lang="tr-TR" dirty="0" smtClean="0"/>
                        <a:t>AUSTRALİA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AUSTRALİAN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98</TotalTime>
  <Words>415</Words>
  <Application>Microsoft Office PowerPoint</Application>
  <PresentationFormat>Ekran Gösterisi (4:3)</PresentationFormat>
  <Paragraphs>161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Cumba</vt:lpstr>
      <vt:lpstr>İNGİLİZCE UNIT 3 HELLO </vt:lpstr>
      <vt:lpstr>                    -KELİMELER-</vt:lpstr>
      <vt:lpstr>STUDY</vt:lpstr>
      <vt:lpstr>Aşağıdaki tabloları inceleyiniz. </vt:lpstr>
      <vt:lpstr>Slayt 5</vt:lpstr>
      <vt:lpstr>                           -HATE-</vt:lpstr>
      <vt:lpstr>Aşağıdaki etkinliği yapalım</vt:lpstr>
      <vt:lpstr>FAVORİTE</vt:lpstr>
      <vt:lpstr>Slayt 9</vt:lpstr>
      <vt:lpstr>WHERE ARE YOU FROM?</vt:lpstr>
      <vt:lpstr>WHAT NATİONALITY ARE YOU</vt:lpstr>
      <vt:lpstr>Capital Cıty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2015-12-22T18:43:20Z</dcterms:created>
  <dcterms:modified xsi:type="dcterms:W3CDTF">2015-12-23T10:33:01Z</dcterms:modified>
  <cp:category>www.sorubak.com</cp:category>
</cp:coreProperties>
</file>