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1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4" autoAdjust="0"/>
  </p:normalViewPr>
  <p:slideViewPr>
    <p:cSldViewPr>
      <p:cViewPr>
        <p:scale>
          <a:sx n="77" d="100"/>
          <a:sy n="77" d="100"/>
        </p:scale>
        <p:origin x="-1362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AC375-5B3A-4D74-A1C9-6DFF81D42EAE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9EBCB-D3BF-40C1-B461-D849662D09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3107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9EBCB-D3BF-40C1-B461-D849662D0968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6470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A8E347E-9A17-4647-936E-C36DC5E8C1EB}" type="datetimeFigureOut">
              <a:rPr lang="tr-TR" smtClean="0"/>
              <a:pPr/>
              <a:t>22.11.2015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50733C5-5B77-4A36-85AA-3E9B0B02BFF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Matematik ve Özel Konum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40544" y="2214554"/>
            <a:ext cx="8246298" cy="1788326"/>
          </a:xfrm>
        </p:spPr>
        <p:txBody>
          <a:bodyPr>
            <a:normAutofit fontScale="70000" lnSpcReduction="20000"/>
          </a:bodyPr>
          <a:lstStyle/>
          <a:p>
            <a:r>
              <a:rPr lang="tr-TR" sz="6000" dirty="0" smtClean="0">
                <a:latin typeface="Arial Black" pitchFamily="34" charset="0"/>
                <a:cs typeface="Arabic Typesetting" pitchFamily="66" charset="-78"/>
              </a:rPr>
              <a:t>ŞİMDİ İLK OLARAK MATEMATİK KONUMU GÖRECEĞİZ</a:t>
            </a:r>
            <a:endParaRPr lang="tr-TR" sz="6000" dirty="0">
              <a:latin typeface="Arial Black" pitchFamily="34" charset="0"/>
              <a:cs typeface="Arabic Typesetting" pitchFamily="66" charset="-78"/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MATEMATİK KONUM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tr-TR" dirty="0" smtClean="0"/>
              <a:t>BİR YERİN EKVATOR’A VE BAŞLANGIÇ MERİDYENİNE GÖRE KONUMUNA </a:t>
            </a:r>
            <a:r>
              <a:rPr lang="tr-TR" sz="2800" dirty="0" smtClean="0">
                <a:solidFill>
                  <a:schemeClr val="accent1"/>
                </a:solidFill>
              </a:rPr>
              <a:t>MATEMATİK KONUM </a:t>
            </a:r>
            <a:r>
              <a:rPr lang="tr-TR" sz="2800" dirty="0" smtClean="0"/>
              <a:t>DENİR </a:t>
            </a:r>
          </a:p>
          <a:p>
            <a:endParaRPr lang="tr-TR" sz="2800" dirty="0" smtClean="0"/>
          </a:p>
          <a:p>
            <a:r>
              <a:rPr lang="tr-TR" sz="2800" dirty="0" smtClean="0"/>
              <a:t>ŞİMDİ PARALELLERE VE ÖZELLİKLERİNE GEÇELİM</a:t>
            </a:r>
            <a:endParaRPr lang="tr-TR" dirty="0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PARALELLERİN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142908" y="1357298"/>
            <a:ext cx="9286908" cy="5097510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BAŞLANGIÇ PARALELİ (0°) VE EKVATOR’DUR.</a:t>
            </a:r>
          </a:p>
          <a:p>
            <a:r>
              <a:rPr lang="tr-TR" dirty="0" smtClean="0"/>
              <a:t>EKVATOR’UN KUZEY YARIM KÜREDE </a:t>
            </a:r>
            <a:r>
              <a:rPr lang="tr-TR" dirty="0" smtClean="0">
                <a:solidFill>
                  <a:schemeClr val="accent1"/>
                </a:solidFill>
              </a:rPr>
              <a:t>90</a:t>
            </a:r>
            <a:r>
              <a:rPr lang="tr-TR" dirty="0" smtClean="0"/>
              <a:t> GÜNEY YARIM KÜREDE </a:t>
            </a:r>
            <a:r>
              <a:rPr lang="tr-TR" dirty="0" smtClean="0">
                <a:solidFill>
                  <a:schemeClr val="accent1"/>
                </a:solidFill>
              </a:rPr>
              <a:t>90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OLMAK ÜZERE </a:t>
            </a:r>
            <a:r>
              <a:rPr lang="tr-TR" dirty="0" smtClean="0">
                <a:solidFill>
                  <a:schemeClr val="accent1"/>
                </a:solidFill>
              </a:rPr>
              <a:t>180</a:t>
            </a:r>
            <a:r>
              <a:rPr lang="tr-TR" dirty="0" smtClean="0"/>
              <a:t> TANEDİR.</a:t>
            </a:r>
          </a:p>
          <a:p>
            <a:r>
              <a:rPr lang="tr-TR" dirty="0" smtClean="0"/>
              <a:t>DÜNYA’NIN ŞEKLİNDEN DOLAYI KUTUPLARA GİDİLDİKÇE BOYLARI KISALIR VE KUTUPLARDA NOKTA ŞEKLİNİ ALIR.</a:t>
            </a:r>
          </a:p>
          <a:p>
            <a:r>
              <a:rPr lang="tr-TR" dirty="0" smtClean="0"/>
              <a:t>HER PARALEL ARASINDAKİ UZAKLIK 111 KİLOMETREDİR.</a:t>
            </a:r>
          </a:p>
          <a:p>
            <a:endParaRPr lang="tr-TR" dirty="0" smtClean="0"/>
          </a:p>
          <a:p>
            <a:r>
              <a:rPr lang="tr-TR" dirty="0" smtClean="0"/>
              <a:t>                      ŞİMDİ DE MERİDYENLERE  GEÇELİM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MERİDYENLER VE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142908" y="1214422"/>
            <a:ext cx="9286908" cy="5643578"/>
          </a:xfrm>
        </p:spPr>
        <p:txBody>
          <a:bodyPr>
            <a:normAutofit/>
          </a:bodyPr>
          <a:lstStyle/>
          <a:p>
            <a:r>
              <a:rPr lang="tr-TR" dirty="0" smtClean="0"/>
              <a:t>BAŞLANGIÇ MERİDYENİ (0°) LONDRA’DAKİ GREENWİCH GÖZLEM EVİ’NDEN GEÇER.</a:t>
            </a:r>
          </a:p>
          <a:p>
            <a:r>
              <a:rPr lang="tr-TR" dirty="0" smtClean="0">
                <a:solidFill>
                  <a:schemeClr val="accent1"/>
                </a:solidFill>
              </a:rPr>
              <a:t>180</a:t>
            </a:r>
            <a:r>
              <a:rPr lang="tr-TR" dirty="0" smtClean="0"/>
              <a:t> TANE DOĞUDA </a:t>
            </a:r>
            <a:r>
              <a:rPr lang="tr-TR" dirty="0" smtClean="0">
                <a:solidFill>
                  <a:schemeClr val="accent1"/>
                </a:solidFill>
              </a:rPr>
              <a:t>180</a:t>
            </a:r>
            <a:r>
              <a:rPr lang="tr-TR" dirty="0" smtClean="0"/>
              <a:t> TANE BATIDA OLMAK ÜZERE </a:t>
            </a:r>
            <a:r>
              <a:rPr lang="tr-TR" dirty="0" smtClean="0">
                <a:solidFill>
                  <a:schemeClr val="accent1"/>
                </a:solidFill>
              </a:rPr>
              <a:t>360</a:t>
            </a:r>
            <a:r>
              <a:rPr lang="tr-TR" dirty="0" smtClean="0"/>
              <a:t> TANE MERİDYEN YAYI VARDIR.</a:t>
            </a:r>
          </a:p>
          <a:p>
            <a:r>
              <a:rPr lang="tr-TR" dirty="0" smtClean="0"/>
              <a:t>İKİ MERİDYEN ARASINDAKİ ZAMAN FARKI </a:t>
            </a:r>
            <a:r>
              <a:rPr lang="tr-TR" dirty="0" smtClean="0">
                <a:solidFill>
                  <a:schemeClr val="accent1"/>
                </a:solidFill>
              </a:rPr>
              <a:t>4</a:t>
            </a:r>
            <a:r>
              <a:rPr lang="tr-TR" dirty="0" smtClean="0"/>
              <a:t> DAKİKADIR.</a:t>
            </a:r>
          </a:p>
          <a:p>
            <a:r>
              <a:rPr lang="tr-TR" dirty="0" smtClean="0"/>
              <a:t>AYNI MERİDYEN ÜZERİNDEKİ TÜM YERLERDE YEREL SAAT AYNIDIR. ÇÜNKÜ GÜNEŞİN KARŞISINDAN AYNI ANDA GEÇERLER.</a:t>
            </a:r>
          </a:p>
          <a:p>
            <a:r>
              <a:rPr lang="tr-TR" dirty="0" smtClean="0"/>
              <a:t>MERİDYENLER SAYESİNDE İKİ YER ARASINDAKİ ZAMAN FARKI BULUNABİLİR .</a:t>
            </a: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PARALELLER İLE İLGİLİ RESİM</a:t>
            </a:r>
            <a:endParaRPr lang="tr-TR" dirty="0"/>
          </a:p>
        </p:txBody>
      </p:sp>
      <p:pic>
        <p:nvPicPr>
          <p:cNvPr id="4" name="3 İçerik Yer Tutucusu" descr="paralel-enle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285860"/>
            <a:ext cx="9144000" cy="5572140"/>
          </a:xfrm>
        </p:spPr>
      </p:pic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/>
          <a:lstStyle/>
          <a:p>
            <a:r>
              <a:rPr lang="tr-TR" dirty="0" smtClean="0"/>
              <a:t> MERİDYENLER İLE İLGİLİ RESİM</a:t>
            </a:r>
            <a:endParaRPr lang="tr-TR" dirty="0"/>
          </a:p>
        </p:txBody>
      </p:sp>
      <p:pic>
        <p:nvPicPr>
          <p:cNvPr id="4" name="3 İçerik Yer Tutucusu" descr="Meridyenler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500174"/>
            <a:ext cx="9143999" cy="5357826"/>
          </a:xfrm>
        </p:spPr>
      </p:pic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357222" y="2285992"/>
            <a:ext cx="9501222" cy="1357322"/>
          </a:xfrm>
        </p:spPr>
        <p:txBody>
          <a:bodyPr/>
          <a:lstStyle/>
          <a:p>
            <a:r>
              <a:rPr lang="tr-TR" dirty="0" smtClean="0"/>
              <a:t>TÜRKİYENİN MATEMATİK KONUMU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571876"/>
            <a:ext cx="9144000" cy="3286124"/>
          </a:xfrm>
        </p:spPr>
        <p:txBody>
          <a:bodyPr>
            <a:normAutofit/>
          </a:bodyPr>
          <a:lstStyle/>
          <a:p>
            <a:r>
              <a:rPr lang="tr-TR" dirty="0" smtClean="0"/>
              <a:t>KUZEY YARIM KÜREDE VE ORTA KUŞAKTA YER ALIR .</a:t>
            </a:r>
          </a:p>
          <a:p>
            <a:r>
              <a:rPr lang="tr-TR" dirty="0" smtClean="0"/>
              <a:t>BAŞLANGIÇ MERİDYENİN DOĞSUNDADADIR.</a:t>
            </a:r>
          </a:p>
          <a:p>
            <a:r>
              <a:rPr lang="tr-TR" dirty="0" smtClean="0"/>
              <a:t>36° - 42° KUZEY PARALELLERİ ARASINDA VE 26° -45 DOĞU MERİDYENLERİ ARASINDA YER ALIR.</a:t>
            </a:r>
          </a:p>
          <a:p>
            <a:r>
              <a:rPr lang="tr-TR" dirty="0" smtClean="0"/>
              <a:t>DÖRT MEVSİMİ BELİRGİN OLARAK YAŞAR.</a:t>
            </a:r>
          </a:p>
          <a:p>
            <a:endParaRPr lang="tr-TR" dirty="0"/>
          </a:p>
        </p:txBody>
      </p:sp>
      <p:pic>
        <p:nvPicPr>
          <p:cNvPr id="4" name="3 Resim" descr="Başka-Türkiye-Yok-ALLAH-Zeval-Vermes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2643182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applause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43116"/>
            <a:ext cx="8229600" cy="928694"/>
          </a:xfrm>
        </p:spPr>
        <p:txBody>
          <a:bodyPr>
            <a:normAutofit/>
          </a:bodyPr>
          <a:lstStyle/>
          <a:p>
            <a:r>
              <a:rPr lang="tr-TR" dirty="0" smtClean="0"/>
              <a:t>TÜRKİYE’NİN ÖZEL KONUMU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142908" y="3000372"/>
            <a:ext cx="9286908" cy="3857628"/>
          </a:xfrm>
        </p:spPr>
        <p:txBody>
          <a:bodyPr>
            <a:normAutofit/>
          </a:bodyPr>
          <a:lstStyle/>
          <a:p>
            <a:r>
              <a:rPr lang="tr-TR" dirty="0" smtClean="0"/>
              <a:t>ÜÇ TARAFI DENİZLERLE ÇEVRİLİDİR.</a:t>
            </a:r>
          </a:p>
          <a:p>
            <a:r>
              <a:rPr lang="tr-TR" dirty="0" smtClean="0"/>
              <a:t>ÜÇ KITANIN EN YAKIN OLDUĞU YERDE BULUNUR(ASYA,AVRUPA,AFRİKA)</a:t>
            </a:r>
          </a:p>
          <a:p>
            <a:r>
              <a:rPr lang="tr-TR" dirty="0" smtClean="0"/>
              <a:t>BATIDAN DOĞUYA GİDİLDİKÇE YÜKSELTİ ARTAR.</a:t>
            </a:r>
          </a:p>
          <a:p>
            <a:r>
              <a:rPr lang="tr-TR" dirty="0" smtClean="0"/>
              <a:t>SICAKLIK BATIDAN DOĞUYA DOĞRU AZALIR.</a:t>
            </a:r>
          </a:p>
          <a:p>
            <a:r>
              <a:rPr lang="tr-TR" dirty="0" smtClean="0"/>
              <a:t>FARKLI İKLİM TİPLERİ GÖRÜLÜR.</a:t>
            </a:r>
          </a:p>
          <a:p>
            <a:r>
              <a:rPr lang="tr-TR" dirty="0" smtClean="0"/>
              <a:t>İSTABUL VE ÇANAKKALE BOĞAZINA SAHİPTİR.</a:t>
            </a:r>
          </a:p>
          <a:p>
            <a:endParaRPr lang="tr-TR" dirty="0" smtClean="0"/>
          </a:p>
        </p:txBody>
      </p:sp>
      <p:pic>
        <p:nvPicPr>
          <p:cNvPr id="4" name="3 Resim" descr="Başka-Türkiye-Yok-ALLAH-Zeval-Vermes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35743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applause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500098" y="0"/>
            <a:ext cx="9858444" cy="1666526"/>
          </a:xfrm>
        </p:spPr>
        <p:txBody>
          <a:bodyPr/>
          <a:lstStyle/>
          <a:p>
            <a:r>
              <a:rPr lang="tr-TR" dirty="0" smtClean="0"/>
              <a:t>BENİ İZLEDİĞİNİZ İÇİN TEŞEKKÜRLER</a:t>
            </a:r>
            <a:endParaRPr lang="tr-TR" dirty="0"/>
          </a:p>
        </p:txBody>
      </p:sp>
      <p:pic>
        <p:nvPicPr>
          <p:cNvPr id="7" name="6 İçerik Yer Tutucusu" descr="Başka-Türkiye-Yok-ALLAH-Zeval-Vermesin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1142984"/>
            <a:ext cx="9144000" cy="5715015"/>
          </a:xfrm>
        </p:spPr>
      </p:pic>
    </p:spTree>
  </p:cSld>
  <p:clrMapOvr>
    <a:masterClrMapping/>
  </p:clrMapOvr>
  <p:transition>
    <p:sndAc>
      <p:stSnd>
        <p:snd r:embed="rId3" name="applause.wav"/>
      </p:stSnd>
    </p:sndAc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68</TotalTime>
  <Words>233</Words>
  <Application>Microsoft Office PowerPoint</Application>
  <PresentationFormat>Ekran Gösterisi (4:3)</PresentationFormat>
  <Paragraphs>38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Canlı</vt:lpstr>
      <vt:lpstr>Matematik ve Özel Konum</vt:lpstr>
      <vt:lpstr>MATEMATİK KONUM</vt:lpstr>
      <vt:lpstr>PARALELLERİN ÖZELLİKLERİ</vt:lpstr>
      <vt:lpstr>MERİDYENLER VE ÖZELLİKLERİ</vt:lpstr>
      <vt:lpstr>PARALELLER İLE İLGİLİ RESİM</vt:lpstr>
      <vt:lpstr> MERİDYENLER İLE İLGİLİ RESİM</vt:lpstr>
      <vt:lpstr>TÜRKİYENİN MATEMATİK KONUMU</vt:lpstr>
      <vt:lpstr>TÜRKİYE’NİN ÖZEL KONUMU</vt:lpstr>
      <vt:lpstr>BENİ İZLEDİĞİNİZ İÇİN TEŞEKKÜRLER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2015-11-22T09:04:29Z</dcterms:created>
  <dcterms:modified xsi:type="dcterms:W3CDTF">2015-11-22T15:28:27Z</dcterms:modified>
  <cp:category>www.sorubak.com</cp:category>
</cp:coreProperties>
</file>