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502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6258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20541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63151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5993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1524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579389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40016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7353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639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1847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618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5342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6936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737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5844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1695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6BFBA3A-6E6B-4E9E-A810-A263C6DC65B3}" type="datetimeFigureOut">
              <a:rPr lang="tr-TR" smtClean="0"/>
              <a:pPr/>
              <a:t>17.02.2016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53DDD4-A157-496E-A4CD-6D16D69AD6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9241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5. Sınıf </a:t>
            </a:r>
            <a:r>
              <a:rPr lang="tr-TR" dirty="0"/>
              <a:t>M</a:t>
            </a:r>
            <a:r>
              <a:rPr lang="tr-TR" dirty="0" smtClean="0"/>
              <a:t>atematik Bölme </a:t>
            </a:r>
            <a:r>
              <a:rPr lang="tr-TR" dirty="0"/>
              <a:t>İ</a:t>
            </a:r>
            <a:r>
              <a:rPr lang="tr-TR" dirty="0" smtClean="0"/>
              <a:t>şlemleri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anose="00002100000000000000" pitchFamily="2" charset="0"/>
              </a:rPr>
              <a:t>Hazırlayan: Abdullah Şahin</a:t>
            </a:r>
            <a:endParaRPr lang="tr-TR" dirty="0">
              <a:latin typeface="Hand writing Mutlu" panose="00002100000000000000" pitchFamily="2" charset="0"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2807594" y="2228045"/>
            <a:ext cx="862885" cy="965916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8925059" y="2228045"/>
            <a:ext cx="759854" cy="96591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153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Bölme nedir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chemeClr val="tx1"/>
                </a:solidFill>
              </a:rPr>
              <a:t>Matematikte dört temel işlemden biri bölme işlemidir. Bölme işlemi herhangi bir tamsayının yine başka bir tamsayı kadar parça adedine ayrılması işlemidir. Tabi bu işlemin tam sayı olarak verilmiş basit </a:t>
            </a:r>
            <a:r>
              <a:rPr lang="tr-TR" dirty="0" smtClean="0">
                <a:solidFill>
                  <a:schemeClr val="tx1"/>
                </a:solidFill>
              </a:rPr>
              <a:t>tanımıdır.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Ör: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12  2                    Bu bir </a:t>
            </a:r>
            <a:r>
              <a:rPr lang="tr-TR" dirty="0" err="1" smtClean="0">
                <a:solidFill>
                  <a:schemeClr val="tx1"/>
                </a:solidFill>
              </a:rPr>
              <a:t>kalansız</a:t>
            </a:r>
            <a:r>
              <a:rPr lang="tr-TR" dirty="0" smtClean="0">
                <a:solidFill>
                  <a:schemeClr val="tx1"/>
                </a:solidFill>
              </a:rPr>
              <a:t> bölme işlemidir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     6</a:t>
            </a:r>
          </a:p>
        </p:txBody>
      </p:sp>
      <p:cxnSp>
        <p:nvCxnSpPr>
          <p:cNvPr id="12" name="Düz Bağlayıcı 11"/>
          <p:cNvCxnSpPr/>
          <p:nvPr/>
        </p:nvCxnSpPr>
        <p:spPr>
          <a:xfrm flipV="1">
            <a:off x="1146220" y="3850783"/>
            <a:ext cx="51515" cy="77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751527" y="4456090"/>
            <a:ext cx="12879" cy="914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H="1">
            <a:off x="1751527" y="4687910"/>
            <a:ext cx="437881" cy="12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ağ Ayraç 21"/>
          <p:cNvSpPr/>
          <p:nvPr/>
        </p:nvSpPr>
        <p:spPr>
          <a:xfrm>
            <a:off x="2485623" y="3928056"/>
            <a:ext cx="837126" cy="157122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143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Zihinden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717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10,100,1000 ve Katları 	İle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20770" y="2507790"/>
            <a:ext cx="9601196" cy="33189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10 ,100 ,1000 ve katları ile zihinden bölerken sayıdaki ‘0’ sayısı kadar ‘0’ sileriz. Silme işleminden sonra ‘0’ kalmışsa bölümün sonuna ekleriz.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ÖR: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130           10 = 13                    24 000        100= 240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                          480             20= 24    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4627" y="3715094"/>
            <a:ext cx="686471" cy="68647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8761" y="3937843"/>
            <a:ext cx="463722" cy="46372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9929" y="4203289"/>
            <a:ext cx="768775" cy="768775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 flipH="1">
            <a:off x="1802590" y="3914451"/>
            <a:ext cx="189293" cy="3889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H="1">
            <a:off x="5587863" y="3940209"/>
            <a:ext cx="180304" cy="3631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H="1">
            <a:off x="5666816" y="3876745"/>
            <a:ext cx="257577" cy="5107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H="1">
            <a:off x="6696279" y="3895963"/>
            <a:ext cx="189961" cy="53890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 flipH="1">
            <a:off x="6863872" y="3745920"/>
            <a:ext cx="304265" cy="5646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 flipH="1">
            <a:off x="3745621" y="4454084"/>
            <a:ext cx="179232" cy="3626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 flipH="1">
            <a:off x="4917011" y="4401565"/>
            <a:ext cx="357589" cy="4334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H="1">
            <a:off x="2806585" y="3862659"/>
            <a:ext cx="331550" cy="53890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50765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5 İle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5401" y="2544053"/>
            <a:ext cx="9601196" cy="33189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5 in 2 katı 10 dur (5*2=10) Bu nedenle 5 ile bölerken önce 2 ile çarparız sonra ona böleriz ( bir 0 silinir)</a:t>
            </a:r>
          </a:p>
          <a:p>
            <a:pPr marL="0" indent="0">
              <a:buNone/>
            </a:pPr>
            <a:r>
              <a:rPr lang="tr-TR" dirty="0" smtClean="0"/>
              <a:t>75         5             75*2=150  150        10= 15        75          =15</a:t>
            </a:r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7636" y="3382180"/>
            <a:ext cx="544803" cy="544803"/>
          </a:xfrm>
          <a:prstGeom prst="rect">
            <a:avLst/>
          </a:prstGeom>
        </p:spPr>
      </p:pic>
      <p:cxnSp>
        <p:nvCxnSpPr>
          <p:cNvPr id="10" name="Düz Ok Bağlayıcısı 9"/>
          <p:cNvCxnSpPr/>
          <p:nvPr/>
        </p:nvCxnSpPr>
        <p:spPr>
          <a:xfrm>
            <a:off x="2601532" y="3654581"/>
            <a:ext cx="72121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0838" y="3419304"/>
            <a:ext cx="591428" cy="591428"/>
          </a:xfrm>
          <a:prstGeom prst="rect">
            <a:avLst/>
          </a:prstGeom>
        </p:spPr>
      </p:pic>
      <p:sp>
        <p:nvSpPr>
          <p:cNvPr id="12" name="Sağ Ayraç 11"/>
          <p:cNvSpPr/>
          <p:nvPr/>
        </p:nvSpPr>
        <p:spPr>
          <a:xfrm>
            <a:off x="6748530" y="3503054"/>
            <a:ext cx="399245" cy="42392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6189" y="3332213"/>
            <a:ext cx="641395" cy="64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374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4 İle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4, 2’ </a:t>
            </a:r>
            <a:r>
              <a:rPr lang="tr-TR" dirty="0" err="1" smtClean="0"/>
              <a:t>nin</a:t>
            </a:r>
            <a:r>
              <a:rPr lang="tr-TR" dirty="0" smtClean="0"/>
              <a:t> 2 katıdır (2*2=4) Bu nedenle 4 ile bölerken 2 ye böleriz, sonra bulduğumuz sonucu tekrar 2 ye böleriz</a:t>
            </a:r>
          </a:p>
          <a:p>
            <a:pPr marL="0" indent="0">
              <a:buNone/>
            </a:pPr>
            <a:r>
              <a:rPr lang="tr-TR" dirty="0" smtClean="0"/>
              <a:t>36          4              36          2 =18  18          =9         36           </a:t>
            </a:r>
            <a:r>
              <a:rPr lang="tr-TR" dirty="0"/>
              <a:t>4</a:t>
            </a:r>
            <a:r>
              <a:rPr lang="tr-TR" dirty="0" smtClean="0"/>
              <a:t>= 9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3394" y="3330664"/>
            <a:ext cx="636029" cy="636029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>
            <a:off x="2717442" y="3670479"/>
            <a:ext cx="785612" cy="257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2803" y="3330664"/>
            <a:ext cx="712229" cy="71222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46540" y="3260903"/>
            <a:ext cx="763744" cy="763744"/>
          </a:xfrm>
          <a:prstGeom prst="rect">
            <a:avLst/>
          </a:prstGeom>
        </p:spPr>
      </p:pic>
      <p:sp>
        <p:nvSpPr>
          <p:cNvPr id="9" name="Sağ Ayraç 8"/>
          <p:cNvSpPr/>
          <p:nvPr/>
        </p:nvSpPr>
        <p:spPr>
          <a:xfrm>
            <a:off x="7160654" y="3260903"/>
            <a:ext cx="321971" cy="763744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4950" y="3242054"/>
            <a:ext cx="724639" cy="72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08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8 İle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8, 4’ün 2 katıdır (4*2=8). 4’te 2’nin 2 katıdır . 4 te 2 </a:t>
            </a:r>
            <a:r>
              <a:rPr lang="tr-TR" dirty="0" err="1" smtClean="0"/>
              <a:t>nin</a:t>
            </a:r>
            <a:r>
              <a:rPr lang="tr-TR" dirty="0" smtClean="0"/>
              <a:t> 2 katıdır ( 2*2=4). Bu nedenle 8 ile bölerken önce 2 ye böleriz sonra sonucu tekrar 2 ye böleriz ve bu sonucu da yine ikiye böleriz.</a:t>
            </a:r>
          </a:p>
          <a:p>
            <a:pPr marL="0" indent="0">
              <a:buNone/>
            </a:pPr>
            <a:r>
              <a:rPr lang="tr-TR" dirty="0" smtClean="0"/>
              <a:t> 72           8                 72     2 = 36       36      2=18     18    2=9         72        =9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6426" y="3781425"/>
            <a:ext cx="610271" cy="610271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>
            <a:off x="2859110" y="4086560"/>
            <a:ext cx="97879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4864" y="3924601"/>
            <a:ext cx="323917" cy="32391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92451" y="3862940"/>
            <a:ext cx="447240" cy="44724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11543" y="3834899"/>
            <a:ext cx="431818" cy="43181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58977" y="3862941"/>
            <a:ext cx="286534" cy="286534"/>
          </a:xfrm>
          <a:prstGeom prst="rect">
            <a:avLst/>
          </a:prstGeom>
        </p:spPr>
      </p:pic>
      <p:sp>
        <p:nvSpPr>
          <p:cNvPr id="11" name="Sağ Ayraç 10"/>
          <p:cNvSpPr/>
          <p:nvPr/>
        </p:nvSpPr>
        <p:spPr>
          <a:xfrm>
            <a:off x="8834907" y="3781425"/>
            <a:ext cx="566670" cy="52875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62197" y="3721885"/>
            <a:ext cx="574860" cy="57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291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BENİ DİNLEDİĞİNİZ İÇİN TEŞEKKÜRLER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63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90</TotalTime>
  <Words>256</Words>
  <Application>Microsoft Office PowerPoint</Application>
  <PresentationFormat>Özel</PresentationFormat>
  <Paragraphs>23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Organik</vt:lpstr>
      <vt:lpstr>5. Sınıf Matematik Bölme İşlemleri</vt:lpstr>
      <vt:lpstr>Bölme nedir</vt:lpstr>
      <vt:lpstr>Zihinden Bölme</vt:lpstr>
      <vt:lpstr>10,100,1000 ve Katları  İle Bölme</vt:lpstr>
      <vt:lpstr>5 İle Bölme</vt:lpstr>
      <vt:lpstr>4 İle Bölme</vt:lpstr>
      <vt:lpstr>8 İle Bölme</vt:lpstr>
      <vt:lpstr>BENİ DİNLEDİĞİNİZ İÇİN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2015-11-09T18:39:39Z</dcterms:created>
  <dcterms:modified xsi:type="dcterms:W3CDTF">2016-02-17T14:17:29Z</dcterms:modified>
  <cp:category>www.sorubak.com</cp:category>
</cp:coreProperties>
</file>