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B4AC7-8DF3-4714-AF47-FA79A058A65E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835FD4-1596-4017-A9EF-85885AF2B01E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5FD4-1596-4017-A9EF-85885AF2B01E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5FD4-1596-4017-A9EF-85885AF2B01E}" type="slidenum">
              <a:rPr lang="tr-TR" smtClean="0"/>
              <a:pPr/>
              <a:t>8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3342" y="260648"/>
            <a:ext cx="2721258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adI:</a:t>
            </a:r>
          </a:p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soyadI:</a:t>
            </a:r>
          </a:p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SINIFI:</a:t>
            </a:r>
          </a:p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NO:</a:t>
            </a:r>
          </a:p>
          <a:p>
            <a:pPr algn="ctr"/>
            <a:endParaRPr lang="tr-TR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DERS:</a:t>
            </a:r>
          </a:p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KONU:</a:t>
            </a:r>
          </a:p>
          <a:p>
            <a:pPr algn="ctr"/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67281" y="260648"/>
            <a:ext cx="23567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KÜBRA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218021" y="1052736"/>
            <a:ext cx="20056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ÇELİK</a:t>
            </a:r>
          </a:p>
          <a:p>
            <a:pPr algn="ctr"/>
            <a:endParaRPr lang="tr-T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046881" y="1844824"/>
            <a:ext cx="1284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6/C</a:t>
            </a:r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690047" y="2636912"/>
            <a:ext cx="1401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505</a:t>
            </a:r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32777" y="4293096"/>
            <a:ext cx="3825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MATEMATİK</a:t>
            </a:r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72999" y="5229200"/>
            <a:ext cx="31774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KESİRLER</a:t>
            </a:r>
          </a:p>
          <a:p>
            <a:pPr algn="ctr"/>
            <a:r>
              <a:rPr lang="tr-TR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tr-T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97795"/>
            <a:ext cx="135646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100" dirty="0" smtClean="0">
                <a:latin typeface="Comic Sans MS" pitchFamily="66" charset="0"/>
                <a:cs typeface="Times New Roman" pitchFamily="18" charset="0"/>
                <a:hlinkClick r:id="rId3"/>
              </a:rPr>
              <a:t>www.</a:t>
            </a:r>
            <a:r>
              <a:rPr lang="tr-TR" sz="1100" dirty="0" err="1" smtClean="0">
                <a:latin typeface="Comic Sans MS" pitchFamily="66" charset="0"/>
                <a:cs typeface="Times New Roman" pitchFamily="18" charset="0"/>
                <a:hlinkClick r:id="rId3"/>
              </a:rPr>
              <a:t>sorubak</a:t>
            </a:r>
            <a:r>
              <a:rPr lang="tr-TR" sz="1100" dirty="0" smtClean="0">
                <a:latin typeface="Comic Sans MS" pitchFamily="66" charset="0"/>
                <a:cs typeface="Times New Roman" pitchFamily="18" charset="0"/>
                <a:hlinkClick r:id="rId3"/>
              </a:rPr>
              <a:t>.com</a:t>
            </a:r>
            <a:r>
              <a:rPr lang="tr-TR" sz="1100" dirty="0" smtClean="0">
                <a:latin typeface="Comic Sans MS" pitchFamily="66" charset="0"/>
                <a:cs typeface="Times New Roman" pitchFamily="18" charset="0"/>
              </a:rPr>
              <a:t>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KESİR NEDİR?</a:t>
            </a:r>
          </a:p>
          <a:p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Bir bütünün eş parçalarını ifade etme şekline kesir ile gösterim denir. Kesir oluştururken pay, payda ve kesir çizgisi kullanılır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3068960"/>
            <a:ext cx="6373861" cy="14773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lang="tr-TR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ö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rneğin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; kesir sayısında pay 3, payda 5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ise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Okunuşu: “üç bölü beş” veya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“beşte üç” şeklindedir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kesir 3 bölü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149080"/>
            <a:ext cx="4263839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6453336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KESİR ÇEŞİTLERİ</a:t>
            </a:r>
            <a:r>
              <a:rPr lang="tr-TR" dirty="0" smtClean="0"/>
              <a:t> 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 Basit kesir</a:t>
            </a:r>
            <a:r>
              <a:rPr lang="tr-TR" dirty="0" smtClean="0">
                <a:solidFill>
                  <a:srgbClr val="FF0000"/>
                </a:solidFill>
              </a:rPr>
              <a:t> : </a:t>
            </a: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Payı paydasından küçük olan kesirlerdir.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2. Bileşik kesir</a:t>
            </a:r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: </a:t>
            </a: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Bileşik kesir de ise durum terstir. Pay paydadan büyük veya eşit olursa kesir bileşik kesir olarak adlandırılır.</a:t>
            </a:r>
          </a:p>
          <a:p>
            <a:endParaRPr lang="tr-TR" dirty="0" smtClean="0"/>
          </a:p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 Tamsayılı kesir</a:t>
            </a:r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: </a:t>
            </a: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Tamsayılı kesir isminden de anlaşılacağı gibi bir tamsayıdan ve yanında bir basit kesirden oluşur.</a:t>
            </a:r>
            <a:b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tr-TR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60648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tr-TR" sz="5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KESİRLERDE TOPLAMA İŞLEMİ</a:t>
            </a:r>
            <a:r>
              <a:rPr lang="tr-TR" sz="5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sz="5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Paydaları eşit ise</a:t>
            </a:r>
            <a:r>
              <a:rPr lang="tr-TR" sz="5200" dirty="0" smtClean="0"/>
              <a:t>; paylar toplanır, payda ise aynen yazılır. 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5700" dirty="0" smtClean="0"/>
              <a:t/>
            </a:r>
            <a:br>
              <a:rPr lang="tr-TR" sz="5700" dirty="0" smtClean="0"/>
            </a:br>
            <a:r>
              <a:rPr lang="tr-TR" sz="57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Örnek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5362" name="Picture 2" descr="C:\Users\Samsung\Desktop\kesirlerde-toplam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08920"/>
            <a:ext cx="5688632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525963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Paydalar eşit değilse</a:t>
            </a:r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; </a:t>
            </a:r>
            <a:r>
              <a:rPr lang="tr-TR" dirty="0" smtClean="0"/>
              <a:t>ilk önce paydalar eşitlenir. Eşitlendikten sonra paylar toplanır. Paydalar ise aynen yazılır.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Örnek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386" name="Picture 2" descr="C:\Users\Samsung\Desktop\kesirlerde-toplama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64904"/>
            <a:ext cx="4248472" cy="388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60648"/>
            <a:ext cx="7228656" cy="6195088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3600" dirty="0" smtClean="0"/>
          </a:p>
          <a:p>
            <a:endParaRPr lang="tr-TR" sz="3600" dirty="0"/>
          </a:p>
        </p:txBody>
      </p:sp>
      <p:pic>
        <p:nvPicPr>
          <p:cNvPr id="18438" name="Picture 6" descr="C:\Users\Samsung\Desktop\kesirlerde-toplama-islem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3861291" cy="1901106"/>
          </a:xfrm>
          <a:prstGeom prst="rect">
            <a:avLst/>
          </a:prstGeom>
          <a:noFill/>
        </p:spPr>
      </p:pic>
      <p:pic>
        <p:nvPicPr>
          <p:cNvPr id="18439" name="Picture 7" descr="C:\Users\Samsung\Desktop\kesirlerde-toplama-islem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3067124" cy="2017303"/>
          </a:xfrm>
          <a:prstGeom prst="rect">
            <a:avLst/>
          </a:prstGeom>
          <a:noFill/>
        </p:spPr>
      </p:pic>
      <p:pic>
        <p:nvPicPr>
          <p:cNvPr id="18441" name="Picture 9" descr="C:\Users\Samsung\Desktop\kesirlerde-toplama-islemi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5064"/>
            <a:ext cx="3506648" cy="19145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Samsung\Desktop\soru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6946877" cy="46790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4725144"/>
            <a:ext cx="7166992" cy="1080120"/>
          </a:xfrm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pt-B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A) 1      B) </a:t>
            </a:r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r>
              <a:rPr lang="pt-B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     C) </a:t>
            </a:r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r>
              <a:rPr lang="pt-B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     D) </a:t>
            </a:r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Samsung\Desktop\soru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08720"/>
            <a:ext cx="6480720" cy="194421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74</Words>
  <PresentationFormat>Ekran Gösterisi (4:3)</PresentationFormat>
  <Paragraphs>36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Zengin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2016-04-17T04:43:13Z</dcterms:created>
  <dcterms:modified xsi:type="dcterms:W3CDTF">2016-05-05T11:51:54Z</dcterms:modified>
  <cp:category>www.sorubak.com</cp:category>
</cp:coreProperties>
</file>