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8"/>
  </p:notesMasterIdLst>
  <p:sldIdLst>
    <p:sldId id="263" r:id="rId2"/>
    <p:sldId id="260" r:id="rId3"/>
    <p:sldId id="259" r:id="rId4"/>
    <p:sldId id="258" r:id="rId5"/>
    <p:sldId id="257" r:id="rId6"/>
    <p:sldId id="262" r:id="rId7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2E454D-A963-4D39-B9F2-01060A624CA5}" type="datetimeFigureOut">
              <a:rPr lang="tr-TR" smtClean="0"/>
              <a:t>12.02.2016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2CCE2-844D-47ED-ABFA-2916EC97ECE3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2CCE2-844D-47ED-ABFA-2916EC97ECE3}" type="slidenum">
              <a:rPr lang="tr-TR" smtClean="0"/>
              <a:t>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83B589-EFD2-4EA9-AD93-738911857C2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2855C0-D26B-438A-80A7-DA6BDDDA47BA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DB83AB-1BB8-4D00-9754-838DB733931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37081-B96F-4521-A319-B49EF25197B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E2E568-FCA5-43DD-806C-00C6F2A886AA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1509D-0248-45DE-9D4F-15791876CFF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CF4E10-179A-4FFE-A09D-CC297BB0C418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19B681-78CC-4B23-A3E4-0E350BE4702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3AA892-0B0A-4CA5-A320-1CB0414D158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2D271E-35DE-4DBD-85D5-CC851E5EB1FB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68654E-16D9-4D12-BA5A-770DD42B033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52B9F833-F676-4615-862F-53C098AAA6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601E2209-00FE-4153-825C-1F0F81CE2F4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BELLİ BAŞLI MADENLERİN </a:t>
            </a:r>
          </a:p>
          <a:p>
            <a:pPr algn="ctr">
              <a:buNone/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ÇIKARILDIĞI </a:t>
            </a:r>
          </a:p>
          <a:p>
            <a:pPr algn="ctr">
              <a:buNone/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VE </a:t>
            </a:r>
          </a:p>
          <a:p>
            <a:pPr algn="ctr">
              <a:buNone/>
            </a:pP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İŞLENDİĞİ YERLER</a:t>
            </a:r>
          </a:p>
          <a:p>
            <a:endParaRPr lang="tr-T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r_ma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452546"/>
            <a:ext cx="8229600" cy="4171950"/>
          </a:xfrm>
          <a:noFill/>
        </p:spPr>
      </p:pic>
      <p:sp>
        <p:nvSpPr>
          <p:cNvPr id="2051" name="AutoShape 4"/>
          <p:cNvSpPr>
            <a:spLocks noChangeArrowheads="1"/>
          </p:cNvSpPr>
          <p:nvPr/>
        </p:nvSpPr>
        <p:spPr bwMode="auto">
          <a:xfrm>
            <a:off x="6324600" y="3281346"/>
            <a:ext cx="1371600" cy="533400"/>
          </a:xfrm>
          <a:prstGeom prst="flowChartAlternateProcess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Elazığ</a:t>
            </a:r>
          </a:p>
          <a:p>
            <a:pPr algn="ctr"/>
            <a:r>
              <a:rPr lang="tr-TR" b="1"/>
              <a:t>-Maden</a:t>
            </a:r>
          </a:p>
        </p:txBody>
      </p:sp>
      <p:sp>
        <p:nvSpPr>
          <p:cNvPr id="2052" name="AutoShape 6"/>
          <p:cNvSpPr>
            <a:spLocks noChangeArrowheads="1"/>
          </p:cNvSpPr>
          <p:nvPr/>
        </p:nvSpPr>
        <p:spPr bwMode="auto">
          <a:xfrm>
            <a:off x="6629400" y="1757346"/>
            <a:ext cx="1447800" cy="533400"/>
          </a:xfrm>
          <a:prstGeom prst="roundRect">
            <a:avLst>
              <a:gd name="adj" fmla="val 16667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Artvin- </a:t>
            </a:r>
          </a:p>
          <a:p>
            <a:pPr algn="ctr"/>
            <a:r>
              <a:rPr lang="tr-TR" b="1"/>
              <a:t>Murgul</a:t>
            </a:r>
          </a:p>
        </p:txBody>
      </p:sp>
      <p:sp>
        <p:nvSpPr>
          <p:cNvPr id="2053" name="AutoShape 9"/>
          <p:cNvSpPr>
            <a:spLocks noChangeArrowheads="1"/>
          </p:cNvSpPr>
          <p:nvPr/>
        </p:nvSpPr>
        <p:spPr bwMode="auto">
          <a:xfrm>
            <a:off x="3124200" y="1681146"/>
            <a:ext cx="1447800" cy="533400"/>
          </a:xfrm>
          <a:prstGeom prst="flowChartAlternateProcess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 dirty="0"/>
              <a:t>Kastamonu</a:t>
            </a:r>
          </a:p>
          <a:p>
            <a:pPr algn="ctr"/>
            <a:r>
              <a:rPr lang="tr-TR" b="1" dirty="0"/>
              <a:t>- Küre</a:t>
            </a:r>
          </a:p>
        </p:txBody>
      </p:sp>
      <p:sp>
        <p:nvSpPr>
          <p:cNvPr id="2054" name="AutoShape 10"/>
          <p:cNvSpPr>
            <a:spLocks noChangeArrowheads="1"/>
          </p:cNvSpPr>
          <p:nvPr/>
        </p:nvSpPr>
        <p:spPr bwMode="auto">
          <a:xfrm>
            <a:off x="1071586" y="142852"/>
            <a:ext cx="6858000" cy="1143000"/>
          </a:xfrm>
          <a:prstGeom prst="horizontalScroll">
            <a:avLst>
              <a:gd name="adj" fmla="val 125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BAKIR</a:t>
            </a:r>
            <a:r>
              <a:rPr lang="tr-TR" sz="2400" b="1" dirty="0"/>
              <a:t> MADENİNİN ÇIKARILDIĞI VE </a:t>
            </a:r>
          </a:p>
          <a:p>
            <a:pPr algn="ctr"/>
            <a:r>
              <a:rPr lang="tr-TR" sz="2400" b="1" dirty="0"/>
              <a:t>İŞLENDİĞİ YERLER</a:t>
            </a:r>
          </a:p>
        </p:txBody>
      </p:sp>
      <p:pic>
        <p:nvPicPr>
          <p:cNvPr id="2055" name="Picture 11" descr="MMj030340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209800"/>
            <a:ext cx="6762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12" descr="MMj030340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1300146"/>
            <a:ext cx="6762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3" descr="MMj030340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3581400"/>
            <a:ext cx="6762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5" descr="MMj0282790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071546"/>
            <a:ext cx="1362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6" descr="MMj0282790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2671746"/>
            <a:ext cx="1362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0" name="AutoShape 17"/>
          <p:cNvSpPr>
            <a:spLocks noChangeArrowheads="1"/>
          </p:cNvSpPr>
          <p:nvPr/>
        </p:nvSpPr>
        <p:spPr bwMode="auto">
          <a:xfrm>
            <a:off x="5334000" y="3738546"/>
            <a:ext cx="1524000" cy="304800"/>
          </a:xfrm>
          <a:prstGeom prst="flowChartTerminator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ELAZIĞ</a:t>
            </a:r>
          </a:p>
        </p:txBody>
      </p:sp>
      <p:sp>
        <p:nvSpPr>
          <p:cNvPr id="2061" name="AutoShape 18"/>
          <p:cNvSpPr>
            <a:spLocks noChangeArrowheads="1"/>
          </p:cNvSpPr>
          <p:nvPr/>
        </p:nvSpPr>
        <p:spPr bwMode="auto">
          <a:xfrm>
            <a:off x="4572000" y="2138346"/>
            <a:ext cx="1524000" cy="304800"/>
          </a:xfrm>
          <a:prstGeom prst="flowChartTerminator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SAMSUN</a:t>
            </a:r>
          </a:p>
        </p:txBody>
      </p:sp>
      <p:grpSp>
        <p:nvGrpSpPr>
          <p:cNvPr id="14" name="13 Grup"/>
          <p:cNvGrpSpPr/>
          <p:nvPr/>
        </p:nvGrpSpPr>
        <p:grpSpPr>
          <a:xfrm>
            <a:off x="381000" y="5675313"/>
            <a:ext cx="8310563" cy="1182687"/>
            <a:chOff x="381000" y="5675313"/>
            <a:chExt cx="8310563" cy="1182687"/>
          </a:xfrm>
        </p:grpSpPr>
        <p:pic>
          <p:nvPicPr>
            <p:cNvPr id="15" name="Picture 17" descr="MMj02827900000[1]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1000" y="5675313"/>
              <a:ext cx="1143000" cy="1182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18 Metin kutusu"/>
            <p:cNvSpPr txBox="1">
              <a:spLocks noChangeArrowheads="1"/>
            </p:cNvSpPr>
            <p:nvPr/>
          </p:nvSpPr>
          <p:spPr bwMode="auto">
            <a:xfrm>
              <a:off x="1524000" y="6172200"/>
              <a:ext cx="1844675" cy="430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2200" b="1" dirty="0">
                  <a:solidFill>
                    <a:srgbClr val="FF0000"/>
                  </a:solidFill>
                </a:rPr>
                <a:t>İşlendiği Yer</a:t>
              </a:r>
            </a:p>
          </p:txBody>
        </p:sp>
        <p:pic>
          <p:nvPicPr>
            <p:cNvPr id="17" name="Picture 15" descr="MMj03034000000[1]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53125" y="5924550"/>
              <a:ext cx="676275" cy="85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20 Metin kutusu"/>
            <p:cNvSpPr txBox="1">
              <a:spLocks noChangeArrowheads="1"/>
            </p:cNvSpPr>
            <p:nvPr/>
          </p:nvSpPr>
          <p:spPr bwMode="auto">
            <a:xfrm>
              <a:off x="6629400" y="6199188"/>
              <a:ext cx="2062163" cy="430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2200" b="1">
                  <a:solidFill>
                    <a:srgbClr val="FF0000"/>
                  </a:solidFill>
                </a:rPr>
                <a:t>Çıkarıldığı Yer</a:t>
              </a: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r_ma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428736"/>
            <a:ext cx="8229600" cy="4171950"/>
          </a:xfrm>
          <a:noFill/>
        </p:spPr>
      </p:pic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6400800" y="2952736"/>
            <a:ext cx="1371600" cy="609600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Elazığ-</a:t>
            </a:r>
          </a:p>
          <a:p>
            <a:pPr algn="ctr"/>
            <a:r>
              <a:rPr lang="tr-TR" b="1"/>
              <a:t>Guleman</a:t>
            </a:r>
          </a:p>
        </p:txBody>
      </p:sp>
      <p:sp>
        <p:nvSpPr>
          <p:cNvPr id="3076" name="AutoShape 6"/>
          <p:cNvSpPr>
            <a:spLocks noChangeArrowheads="1"/>
          </p:cNvSpPr>
          <p:nvPr/>
        </p:nvSpPr>
        <p:spPr bwMode="auto">
          <a:xfrm>
            <a:off x="4267200" y="4476736"/>
            <a:ext cx="1600200" cy="533400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Antakya-</a:t>
            </a:r>
          </a:p>
          <a:p>
            <a:pPr algn="ctr"/>
            <a:r>
              <a:rPr lang="tr-TR" b="1"/>
              <a:t>İslahiye arası</a:t>
            </a:r>
          </a:p>
        </p:txBody>
      </p:sp>
      <p:sp>
        <p:nvSpPr>
          <p:cNvPr id="3077" name="AutoShape 9"/>
          <p:cNvSpPr>
            <a:spLocks noChangeArrowheads="1"/>
          </p:cNvSpPr>
          <p:nvPr/>
        </p:nvSpPr>
        <p:spPr bwMode="auto">
          <a:xfrm>
            <a:off x="533400" y="4248136"/>
            <a:ext cx="1981200" cy="533400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Muğla- </a:t>
            </a:r>
          </a:p>
          <a:p>
            <a:pPr algn="ctr"/>
            <a:r>
              <a:rPr lang="tr-TR" b="1"/>
              <a:t>Fethiye, Köyceyiz</a:t>
            </a:r>
          </a:p>
        </p:txBody>
      </p:sp>
      <p:sp>
        <p:nvSpPr>
          <p:cNvPr id="3078" name="AutoShape 12"/>
          <p:cNvSpPr>
            <a:spLocks noChangeArrowheads="1"/>
          </p:cNvSpPr>
          <p:nvPr/>
        </p:nvSpPr>
        <p:spPr bwMode="auto">
          <a:xfrm>
            <a:off x="1295400" y="142860"/>
            <a:ext cx="6629400" cy="1143000"/>
          </a:xfrm>
          <a:prstGeom prst="horizontalScroll">
            <a:avLst>
              <a:gd name="adj" fmla="val 125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400" b="1">
                <a:solidFill>
                  <a:srgbClr val="FF0000"/>
                </a:solidFill>
              </a:rPr>
              <a:t>KROM</a:t>
            </a:r>
            <a:r>
              <a:rPr lang="tr-TR" sz="2400" b="1"/>
              <a:t> MADENİNİN ÇIKARILDIĞI VE </a:t>
            </a:r>
          </a:p>
          <a:p>
            <a:pPr algn="ctr"/>
            <a:r>
              <a:rPr lang="tr-TR" sz="2400" b="1"/>
              <a:t>İŞLENDİĞİ YERLER</a:t>
            </a:r>
          </a:p>
        </p:txBody>
      </p:sp>
      <p:pic>
        <p:nvPicPr>
          <p:cNvPr id="3079" name="Picture 13" descr="MMj030340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3790936"/>
            <a:ext cx="6762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14" descr="MMj030340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019536"/>
            <a:ext cx="6762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15" descr="MMj030340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2571736"/>
            <a:ext cx="6762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6" descr="MMj0282790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2114536"/>
            <a:ext cx="1362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7" descr="MMj0282790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2114536"/>
            <a:ext cx="1362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4" name="AutoShape 18"/>
          <p:cNvSpPr>
            <a:spLocks noChangeArrowheads="1"/>
          </p:cNvSpPr>
          <p:nvPr/>
        </p:nvSpPr>
        <p:spPr bwMode="auto">
          <a:xfrm>
            <a:off x="5105400" y="3257536"/>
            <a:ext cx="1371600" cy="304800"/>
          </a:xfrm>
          <a:prstGeom prst="flowChartTerminator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ELAZIĞ</a:t>
            </a:r>
          </a:p>
        </p:txBody>
      </p:sp>
      <p:sp>
        <p:nvSpPr>
          <p:cNvPr id="3085" name="AutoShape 19"/>
          <p:cNvSpPr>
            <a:spLocks noChangeArrowheads="1"/>
          </p:cNvSpPr>
          <p:nvPr/>
        </p:nvSpPr>
        <p:spPr bwMode="auto">
          <a:xfrm>
            <a:off x="1905000" y="3181336"/>
            <a:ext cx="1524000" cy="304800"/>
          </a:xfrm>
          <a:prstGeom prst="flowChartTerminator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 dirty="0"/>
              <a:t>KÜTAHYA</a:t>
            </a:r>
          </a:p>
        </p:txBody>
      </p:sp>
      <p:pic>
        <p:nvPicPr>
          <p:cNvPr id="3086" name="Picture 21" descr="MMj0282790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3867136"/>
            <a:ext cx="1362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7" name="AutoShape 22"/>
          <p:cNvSpPr>
            <a:spLocks noChangeArrowheads="1"/>
          </p:cNvSpPr>
          <p:nvPr/>
        </p:nvSpPr>
        <p:spPr bwMode="auto">
          <a:xfrm>
            <a:off x="2362200" y="4933936"/>
            <a:ext cx="1524000" cy="304800"/>
          </a:xfrm>
          <a:prstGeom prst="flowChartTerminator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ANTALYA</a:t>
            </a:r>
          </a:p>
        </p:txBody>
      </p:sp>
      <p:grpSp>
        <p:nvGrpSpPr>
          <p:cNvPr id="16" name="15 Grup"/>
          <p:cNvGrpSpPr/>
          <p:nvPr/>
        </p:nvGrpSpPr>
        <p:grpSpPr>
          <a:xfrm>
            <a:off x="381000" y="5675313"/>
            <a:ext cx="8310563" cy="1182687"/>
            <a:chOff x="381000" y="5675313"/>
            <a:chExt cx="8310563" cy="1182687"/>
          </a:xfrm>
        </p:grpSpPr>
        <p:pic>
          <p:nvPicPr>
            <p:cNvPr id="17" name="Picture 17" descr="MMj02827900000[1]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1000" y="5675313"/>
              <a:ext cx="1143000" cy="1182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18 Metin kutusu"/>
            <p:cNvSpPr txBox="1">
              <a:spLocks noChangeArrowheads="1"/>
            </p:cNvSpPr>
            <p:nvPr/>
          </p:nvSpPr>
          <p:spPr bwMode="auto">
            <a:xfrm>
              <a:off x="1524000" y="6172200"/>
              <a:ext cx="1844675" cy="430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2200" b="1" dirty="0">
                  <a:solidFill>
                    <a:srgbClr val="FF0000"/>
                  </a:solidFill>
                </a:rPr>
                <a:t>İşlendiği Yer</a:t>
              </a:r>
            </a:p>
          </p:txBody>
        </p:sp>
        <p:pic>
          <p:nvPicPr>
            <p:cNvPr id="19" name="Picture 15" descr="MMj03034000000[1]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53125" y="5924550"/>
              <a:ext cx="676275" cy="85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20 Metin kutusu"/>
            <p:cNvSpPr txBox="1">
              <a:spLocks noChangeArrowheads="1"/>
            </p:cNvSpPr>
            <p:nvPr/>
          </p:nvSpPr>
          <p:spPr bwMode="auto">
            <a:xfrm>
              <a:off x="6629400" y="6199188"/>
              <a:ext cx="2062163" cy="430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2200" b="1">
                  <a:solidFill>
                    <a:srgbClr val="FF0000"/>
                  </a:solidFill>
                </a:rPr>
                <a:t>Çıkarıldığı Yer</a:t>
              </a:r>
            </a:p>
          </p:txBody>
        </p:sp>
      </p:grp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r_ma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676400"/>
            <a:ext cx="8229600" cy="4171950"/>
          </a:xfrm>
          <a:noFill/>
        </p:spPr>
      </p:pic>
      <p:sp>
        <p:nvSpPr>
          <p:cNvPr id="4099" name="AutoShape 5"/>
          <p:cNvSpPr>
            <a:spLocks noChangeArrowheads="1"/>
          </p:cNvSpPr>
          <p:nvPr/>
        </p:nvSpPr>
        <p:spPr bwMode="auto">
          <a:xfrm>
            <a:off x="5562600" y="3505200"/>
            <a:ext cx="1600200" cy="762000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Malatya</a:t>
            </a:r>
          </a:p>
          <a:p>
            <a:pPr algn="ctr"/>
            <a:r>
              <a:rPr lang="tr-TR" b="1"/>
              <a:t>Hekimhan, </a:t>
            </a:r>
          </a:p>
          <a:p>
            <a:pPr algn="ctr"/>
            <a:r>
              <a:rPr lang="tr-TR" b="1"/>
              <a:t>Hasan çelebi</a:t>
            </a:r>
          </a:p>
        </p:txBody>
      </p:sp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4419600" y="3048000"/>
            <a:ext cx="1371600" cy="609600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Sivas- </a:t>
            </a:r>
          </a:p>
          <a:p>
            <a:pPr algn="ctr"/>
            <a:r>
              <a:rPr lang="tr-TR" b="1"/>
              <a:t>Divriği</a:t>
            </a:r>
          </a:p>
        </p:txBody>
      </p:sp>
      <p:sp>
        <p:nvSpPr>
          <p:cNvPr id="4101" name="AutoShape 11"/>
          <p:cNvSpPr>
            <a:spLocks noChangeArrowheads="1"/>
          </p:cNvSpPr>
          <p:nvPr/>
        </p:nvSpPr>
        <p:spPr bwMode="auto">
          <a:xfrm>
            <a:off x="1143000" y="2743200"/>
            <a:ext cx="1295400" cy="533400"/>
          </a:xfrm>
          <a:prstGeom prst="flowChartAlternateProcess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Balıkesir</a:t>
            </a:r>
          </a:p>
          <a:p>
            <a:pPr algn="ctr"/>
            <a:r>
              <a:rPr lang="tr-TR" b="1"/>
              <a:t>Eymir</a:t>
            </a:r>
          </a:p>
        </p:txBody>
      </p:sp>
      <p:sp>
        <p:nvSpPr>
          <p:cNvPr id="4102" name="AutoShape 12"/>
          <p:cNvSpPr>
            <a:spLocks noChangeArrowheads="1"/>
          </p:cNvSpPr>
          <p:nvPr/>
        </p:nvSpPr>
        <p:spPr bwMode="auto">
          <a:xfrm>
            <a:off x="533400" y="76200"/>
            <a:ext cx="8153400" cy="1143000"/>
          </a:xfrm>
          <a:prstGeom prst="horizontalScroll">
            <a:avLst>
              <a:gd name="adj" fmla="val 125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400" b="1">
                <a:solidFill>
                  <a:srgbClr val="FF0000"/>
                </a:solidFill>
              </a:rPr>
              <a:t>DEMİR</a:t>
            </a:r>
            <a:r>
              <a:rPr lang="tr-TR" sz="2400" b="1"/>
              <a:t> MADENİNİN ÇIKARILDIĞI </a:t>
            </a:r>
          </a:p>
          <a:p>
            <a:pPr algn="ctr"/>
            <a:r>
              <a:rPr lang="tr-TR" sz="2400" b="1"/>
              <a:t>VE İŞLENDİĞİ YERLER</a:t>
            </a:r>
          </a:p>
        </p:txBody>
      </p:sp>
      <p:pic>
        <p:nvPicPr>
          <p:cNvPr id="4103" name="Picture 13" descr="MMj030340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438400"/>
            <a:ext cx="6762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4" descr="MMj030340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667000"/>
            <a:ext cx="6762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5" descr="MMj030340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3200400"/>
            <a:ext cx="6762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6" descr="MMj0282790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1066800"/>
            <a:ext cx="1362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7" descr="MMj0282790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1066800"/>
            <a:ext cx="1362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8" name="AutoShape 18"/>
          <p:cNvSpPr>
            <a:spLocks noChangeArrowheads="1"/>
          </p:cNvSpPr>
          <p:nvPr/>
        </p:nvSpPr>
        <p:spPr bwMode="auto">
          <a:xfrm>
            <a:off x="3352800" y="2362200"/>
            <a:ext cx="1371600" cy="304800"/>
          </a:xfrm>
          <a:prstGeom prst="flowChartTerminator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KARABÜK</a:t>
            </a:r>
          </a:p>
        </p:txBody>
      </p:sp>
      <p:sp>
        <p:nvSpPr>
          <p:cNvPr id="4109" name="AutoShape 19"/>
          <p:cNvSpPr>
            <a:spLocks noChangeArrowheads="1"/>
          </p:cNvSpPr>
          <p:nvPr/>
        </p:nvSpPr>
        <p:spPr bwMode="auto">
          <a:xfrm>
            <a:off x="2209800" y="2286000"/>
            <a:ext cx="1219200" cy="304800"/>
          </a:xfrm>
          <a:prstGeom prst="flowChartTerminator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EREĞLİ</a:t>
            </a:r>
          </a:p>
        </p:txBody>
      </p:sp>
      <p:pic>
        <p:nvPicPr>
          <p:cNvPr id="4110" name="Picture 20" descr="MMj0282790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962400"/>
            <a:ext cx="1362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1" name="AutoShape 21"/>
          <p:cNvSpPr>
            <a:spLocks noChangeArrowheads="1"/>
          </p:cNvSpPr>
          <p:nvPr/>
        </p:nvSpPr>
        <p:spPr bwMode="auto">
          <a:xfrm>
            <a:off x="4267200" y="5181600"/>
            <a:ext cx="1752600" cy="304800"/>
          </a:xfrm>
          <a:prstGeom prst="flowChartTerminator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İSKENDERUN</a:t>
            </a:r>
          </a:p>
        </p:txBody>
      </p:sp>
      <p:grpSp>
        <p:nvGrpSpPr>
          <p:cNvPr id="20" name="19 Grup"/>
          <p:cNvGrpSpPr/>
          <p:nvPr/>
        </p:nvGrpSpPr>
        <p:grpSpPr>
          <a:xfrm>
            <a:off x="381000" y="5675313"/>
            <a:ext cx="8310563" cy="1182687"/>
            <a:chOff x="381000" y="5675313"/>
            <a:chExt cx="8310563" cy="1182687"/>
          </a:xfrm>
        </p:grpSpPr>
        <p:pic>
          <p:nvPicPr>
            <p:cNvPr id="4112" name="Picture 17" descr="MMj02827900000[1]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1000" y="5675313"/>
              <a:ext cx="1143000" cy="1182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3" name="18 Metin kutusu"/>
            <p:cNvSpPr txBox="1">
              <a:spLocks noChangeArrowheads="1"/>
            </p:cNvSpPr>
            <p:nvPr/>
          </p:nvSpPr>
          <p:spPr bwMode="auto">
            <a:xfrm>
              <a:off x="1524000" y="6172200"/>
              <a:ext cx="1844675" cy="430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2200" b="1" dirty="0">
                  <a:solidFill>
                    <a:srgbClr val="FF0000"/>
                  </a:solidFill>
                </a:rPr>
                <a:t>İşlendiği Yer</a:t>
              </a:r>
            </a:p>
          </p:txBody>
        </p:sp>
        <p:pic>
          <p:nvPicPr>
            <p:cNvPr id="4114" name="Picture 15" descr="MMj03034000000[1]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53125" y="5924550"/>
              <a:ext cx="676275" cy="85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5" name="20 Metin kutusu"/>
            <p:cNvSpPr txBox="1">
              <a:spLocks noChangeArrowheads="1"/>
            </p:cNvSpPr>
            <p:nvPr/>
          </p:nvSpPr>
          <p:spPr bwMode="auto">
            <a:xfrm>
              <a:off x="6629400" y="6199188"/>
              <a:ext cx="2062163" cy="430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2200" b="1">
                  <a:solidFill>
                    <a:srgbClr val="FF0000"/>
                  </a:solidFill>
                </a:rPr>
                <a:t>Çıkarıldığı Yer</a:t>
              </a:r>
            </a:p>
          </p:txBody>
        </p:sp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tr_map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804966"/>
            <a:ext cx="8534400" cy="4210050"/>
          </a:xfrm>
          <a:noFill/>
        </p:spPr>
      </p:pic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914400" y="357166"/>
            <a:ext cx="7391400" cy="1143000"/>
          </a:xfrm>
          <a:prstGeom prst="horizontalScroll">
            <a:avLst>
              <a:gd name="adj" fmla="val 125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400" b="1">
                <a:solidFill>
                  <a:srgbClr val="FF0000"/>
                </a:solidFill>
              </a:rPr>
              <a:t>KÖMÜR</a:t>
            </a:r>
            <a:r>
              <a:rPr lang="tr-TR" sz="2400" b="1"/>
              <a:t> MADENİNİN ÇIKARILDIĞI YERLER VE </a:t>
            </a:r>
          </a:p>
          <a:p>
            <a:pPr algn="ctr"/>
            <a:r>
              <a:rPr lang="tr-TR" sz="2400" b="1"/>
              <a:t>İŞLENDİĞİ TERMİK SANTRAL</a:t>
            </a:r>
          </a:p>
        </p:txBody>
      </p:sp>
      <p:pic>
        <p:nvPicPr>
          <p:cNvPr id="15" name="Picture 12" descr="MMj028279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500166"/>
            <a:ext cx="1362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13"/>
          <p:cNvSpPr>
            <a:spLocks noChangeArrowheads="1"/>
          </p:cNvSpPr>
          <p:nvPr/>
        </p:nvSpPr>
        <p:spPr bwMode="auto">
          <a:xfrm>
            <a:off x="1905000" y="2185966"/>
            <a:ext cx="1676400" cy="304800"/>
          </a:xfrm>
          <a:prstGeom prst="flowChartTerminator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ZONGULDAK</a:t>
            </a: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>
            <a:off x="3048000" y="2490766"/>
            <a:ext cx="1676400" cy="304800"/>
          </a:xfrm>
          <a:prstGeom prst="flowChartTerminator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ÇATALAĞZI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tr_map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" y="1804966"/>
            <a:ext cx="8534400" cy="4210050"/>
          </a:xfrm>
          <a:noFill/>
        </p:spPr>
      </p:pic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914400" y="357166"/>
            <a:ext cx="7391400" cy="1143000"/>
          </a:xfrm>
          <a:prstGeom prst="horizontalScroll">
            <a:avLst>
              <a:gd name="adj" fmla="val 1250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400" b="1">
                <a:solidFill>
                  <a:srgbClr val="FF0000"/>
                </a:solidFill>
              </a:rPr>
              <a:t>KÖMÜR</a:t>
            </a:r>
            <a:r>
              <a:rPr lang="tr-TR" sz="2400" b="1"/>
              <a:t> MADENİNİN ÇIKARILDIĞI YERLER VE </a:t>
            </a:r>
          </a:p>
          <a:p>
            <a:pPr algn="ctr"/>
            <a:r>
              <a:rPr lang="tr-TR" sz="2400" b="1"/>
              <a:t>İŞLENDİĞİ TERMİK SANTRAL</a:t>
            </a:r>
          </a:p>
        </p:txBody>
      </p:sp>
      <p:pic>
        <p:nvPicPr>
          <p:cNvPr id="10" name="Picture 12" descr="MMj0282790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1500166"/>
            <a:ext cx="13620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1905000" y="2185966"/>
            <a:ext cx="1676400" cy="304800"/>
          </a:xfrm>
          <a:prstGeom prst="flowChartTerminator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ZONGULDAK</a:t>
            </a:r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>
            <a:off x="3048000" y="2490766"/>
            <a:ext cx="1676400" cy="304800"/>
          </a:xfrm>
          <a:prstGeom prst="flowChartTerminator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/>
              <a:t>ÇATALAĞZI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</TotalTime>
  <Words>93</Words>
  <Application>Microsoft Office PowerPoint</Application>
  <PresentationFormat>Ekran Gösterisi (4:3)</PresentationFormat>
  <Paragraphs>53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Akış</vt:lpstr>
      <vt:lpstr>Slayt 1</vt:lpstr>
      <vt:lpstr>Slayt 2</vt:lpstr>
      <vt:lpstr>Slayt 3</vt:lpstr>
      <vt:lpstr>Slayt 4</vt:lpstr>
      <vt:lpstr>Slayt 5</vt:lpstr>
      <vt:lpstr>Slayt 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Printed>1601-01-01T00:00:00Z</cp:lastPrinted>
  <dcterms:created xsi:type="dcterms:W3CDTF">2016-02-11T18:01:52Z</dcterms:created>
  <dcterms:modified xsi:type="dcterms:W3CDTF">2016-02-12T08:34:02Z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