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56" r:id="rId2"/>
    <p:sldId id="257" r:id="rId3"/>
    <p:sldId id="258" r:id="rId4"/>
    <p:sldId id="260" r:id="rId5"/>
    <p:sldId id="261" r:id="rId6"/>
    <p:sldId id="262" r:id="rId7"/>
    <p:sldId id="264" r:id="rId8"/>
    <p:sldId id="263" r:id="rId9"/>
    <p:sldId id="265" r:id="rId10"/>
    <p:sldId id="269" r:id="rId11"/>
    <p:sldId id="266" r:id="rId12"/>
    <p:sldId id="267" r:id="rId13"/>
    <p:sldId id="259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F21C7E7-B842-4F6E-8E7B-D2373A34904B}" type="doc">
      <dgm:prSet loTypeId="urn:microsoft.com/office/officeart/2005/8/layout/funnel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3015CBE3-1899-41C1-9803-FAC5FF96A889}">
      <dgm:prSet phldrT="[Metin]"/>
      <dgm:spPr/>
      <dgm:t>
        <a:bodyPr/>
        <a:lstStyle/>
        <a:p>
          <a:r>
            <a:rPr lang="tr-TR" dirty="0" smtClean="0"/>
            <a:t>ZAMAN</a:t>
          </a:r>
          <a:endParaRPr lang="tr-TR" dirty="0"/>
        </a:p>
      </dgm:t>
    </dgm:pt>
    <dgm:pt modelId="{C2CA2CC3-2B55-4A36-AF23-C87857B6A857}" type="parTrans" cxnId="{8E7399C5-0378-4FE0-8272-46B9A11A31C3}">
      <dgm:prSet/>
      <dgm:spPr/>
      <dgm:t>
        <a:bodyPr/>
        <a:lstStyle/>
        <a:p>
          <a:endParaRPr lang="tr-TR"/>
        </a:p>
      </dgm:t>
    </dgm:pt>
    <dgm:pt modelId="{8E86F2D3-63E2-496C-8BA6-FD44D4C07C76}" type="sibTrans" cxnId="{8E7399C5-0378-4FE0-8272-46B9A11A31C3}">
      <dgm:prSet/>
      <dgm:spPr/>
      <dgm:t>
        <a:bodyPr/>
        <a:lstStyle/>
        <a:p>
          <a:endParaRPr lang="tr-TR"/>
        </a:p>
      </dgm:t>
    </dgm:pt>
    <dgm:pt modelId="{CBD6F00F-519E-41B9-A88B-D9E743158AE2}">
      <dgm:prSet phldrT="[Metin]"/>
      <dgm:spPr/>
      <dgm:t>
        <a:bodyPr/>
        <a:lstStyle/>
        <a:p>
          <a:r>
            <a:rPr lang="tr-TR" dirty="0" smtClean="0"/>
            <a:t>EMEK</a:t>
          </a:r>
          <a:endParaRPr lang="tr-TR" dirty="0"/>
        </a:p>
      </dgm:t>
    </dgm:pt>
    <dgm:pt modelId="{30FB8408-C7F2-4961-A9F6-8696D59DE372}" type="parTrans" cxnId="{628AED55-CAE7-47A1-9E1D-88DDF49BE57A}">
      <dgm:prSet/>
      <dgm:spPr/>
      <dgm:t>
        <a:bodyPr/>
        <a:lstStyle/>
        <a:p>
          <a:endParaRPr lang="tr-TR"/>
        </a:p>
      </dgm:t>
    </dgm:pt>
    <dgm:pt modelId="{87705139-274C-4248-B18C-203B7C44B31A}" type="sibTrans" cxnId="{628AED55-CAE7-47A1-9E1D-88DDF49BE57A}">
      <dgm:prSet/>
      <dgm:spPr/>
      <dgm:t>
        <a:bodyPr/>
        <a:lstStyle/>
        <a:p>
          <a:endParaRPr lang="tr-TR"/>
        </a:p>
      </dgm:t>
    </dgm:pt>
    <dgm:pt modelId="{9E53B33F-5765-45E9-BB91-A6E429F02D58}">
      <dgm:prSet phldrT="[Metin]"/>
      <dgm:spPr/>
      <dgm:t>
        <a:bodyPr/>
        <a:lstStyle/>
        <a:p>
          <a:r>
            <a:rPr lang="tr-TR" dirty="0" smtClean="0"/>
            <a:t>PARA</a:t>
          </a:r>
          <a:endParaRPr lang="tr-TR" dirty="0"/>
        </a:p>
      </dgm:t>
    </dgm:pt>
    <dgm:pt modelId="{93BB5BD0-BB46-404C-9EB4-2391158ED451}" type="parTrans" cxnId="{BE18A22C-8377-490A-A8C0-24881331E313}">
      <dgm:prSet/>
      <dgm:spPr/>
      <dgm:t>
        <a:bodyPr/>
        <a:lstStyle/>
        <a:p>
          <a:endParaRPr lang="tr-TR"/>
        </a:p>
      </dgm:t>
    </dgm:pt>
    <dgm:pt modelId="{D6604F35-DCBB-45B6-8695-0A0AA784E03F}" type="sibTrans" cxnId="{BE18A22C-8377-490A-A8C0-24881331E313}">
      <dgm:prSet/>
      <dgm:spPr/>
      <dgm:t>
        <a:bodyPr/>
        <a:lstStyle/>
        <a:p>
          <a:endParaRPr lang="tr-TR"/>
        </a:p>
      </dgm:t>
    </dgm:pt>
    <dgm:pt modelId="{3966CA3C-B2F5-4EE8-B59E-558A1CEE633D}">
      <dgm:prSet phldrT="[Metin]"/>
      <dgm:spPr/>
      <dgm:t>
        <a:bodyPr/>
        <a:lstStyle/>
        <a:p>
          <a:r>
            <a:rPr lang="tr-TR" dirty="0" smtClean="0"/>
            <a:t>Vb. alanlarda israf ediyoruz</a:t>
          </a:r>
          <a:endParaRPr lang="tr-TR" dirty="0"/>
        </a:p>
      </dgm:t>
    </dgm:pt>
    <dgm:pt modelId="{6ADC9AEB-BDFE-4CF0-96E3-458FD29BD37A}" type="parTrans" cxnId="{07E6A0CF-4689-4FC1-B8BE-EEF31DDEDEBB}">
      <dgm:prSet/>
      <dgm:spPr/>
      <dgm:t>
        <a:bodyPr/>
        <a:lstStyle/>
        <a:p>
          <a:endParaRPr lang="tr-TR"/>
        </a:p>
      </dgm:t>
    </dgm:pt>
    <dgm:pt modelId="{678853FB-4AE6-4624-9ACE-141393D951AD}" type="sibTrans" cxnId="{07E6A0CF-4689-4FC1-B8BE-EEF31DDEDEBB}">
      <dgm:prSet/>
      <dgm:spPr/>
      <dgm:t>
        <a:bodyPr/>
        <a:lstStyle/>
        <a:p>
          <a:endParaRPr lang="tr-TR"/>
        </a:p>
      </dgm:t>
    </dgm:pt>
    <dgm:pt modelId="{9FACF1F6-B277-4420-9F49-0A2569A0A5F1}">
      <dgm:prSet phldrT="[Metin]" custLinFactNeighborX="-2335" custLinFactNeighborY="1455"/>
      <dgm:spPr/>
      <dgm:t>
        <a:bodyPr/>
        <a:lstStyle/>
        <a:p>
          <a:endParaRPr lang="tr-TR"/>
        </a:p>
      </dgm:t>
    </dgm:pt>
    <dgm:pt modelId="{988F3A5B-BE13-4247-821E-A5A5D1E41C6B}" type="parTrans" cxnId="{D8413F88-574F-4E1F-8610-AB4B9DE1D6C2}">
      <dgm:prSet/>
      <dgm:spPr/>
      <dgm:t>
        <a:bodyPr/>
        <a:lstStyle/>
        <a:p>
          <a:endParaRPr lang="tr-TR"/>
        </a:p>
      </dgm:t>
    </dgm:pt>
    <dgm:pt modelId="{E593FCEA-FF99-412A-944F-FC9A5E5FE159}" type="sibTrans" cxnId="{D8413F88-574F-4E1F-8610-AB4B9DE1D6C2}">
      <dgm:prSet/>
      <dgm:spPr/>
      <dgm:t>
        <a:bodyPr/>
        <a:lstStyle/>
        <a:p>
          <a:endParaRPr lang="tr-TR"/>
        </a:p>
      </dgm:t>
    </dgm:pt>
    <dgm:pt modelId="{8CC46E82-6B3D-48B1-9E18-025D7CF302C7}">
      <dgm:prSet phldrT="[Metin]" custLinFactNeighborX="-2335" custLinFactNeighborY="1455"/>
      <dgm:spPr/>
      <dgm:t>
        <a:bodyPr/>
        <a:lstStyle/>
        <a:p>
          <a:endParaRPr lang="tr-TR"/>
        </a:p>
      </dgm:t>
    </dgm:pt>
    <dgm:pt modelId="{05451E8E-FA54-41E9-A8AF-A85FE6FD1F45}" type="parTrans" cxnId="{96A2BDF6-7FBA-48DC-8D33-1FC47DC1350D}">
      <dgm:prSet/>
      <dgm:spPr/>
      <dgm:t>
        <a:bodyPr/>
        <a:lstStyle/>
        <a:p>
          <a:endParaRPr lang="tr-TR"/>
        </a:p>
      </dgm:t>
    </dgm:pt>
    <dgm:pt modelId="{C556D30B-1D94-41A2-82F6-B7665BC3403F}" type="sibTrans" cxnId="{96A2BDF6-7FBA-48DC-8D33-1FC47DC1350D}">
      <dgm:prSet/>
      <dgm:spPr/>
      <dgm:t>
        <a:bodyPr/>
        <a:lstStyle/>
        <a:p>
          <a:endParaRPr lang="tr-TR"/>
        </a:p>
      </dgm:t>
    </dgm:pt>
    <dgm:pt modelId="{59BA8ADB-BEB7-42B4-AB73-98B21F05A017}">
      <dgm:prSet phldrT="[Metin]" custLinFactNeighborX="-2335" custLinFactNeighborY="1455"/>
      <dgm:spPr/>
      <dgm:t>
        <a:bodyPr/>
        <a:lstStyle/>
        <a:p>
          <a:endParaRPr lang="tr-TR"/>
        </a:p>
      </dgm:t>
    </dgm:pt>
    <dgm:pt modelId="{3F5FD834-3B79-42F7-BC52-D7E2ED8482E0}" type="parTrans" cxnId="{76CB436F-ACB3-4FD3-9682-91F31090B3D2}">
      <dgm:prSet/>
      <dgm:spPr/>
      <dgm:t>
        <a:bodyPr/>
        <a:lstStyle/>
        <a:p>
          <a:endParaRPr lang="tr-TR"/>
        </a:p>
      </dgm:t>
    </dgm:pt>
    <dgm:pt modelId="{28A98EEC-8D0B-477E-9BA3-F339C5045A19}" type="sibTrans" cxnId="{76CB436F-ACB3-4FD3-9682-91F31090B3D2}">
      <dgm:prSet/>
      <dgm:spPr/>
      <dgm:t>
        <a:bodyPr/>
        <a:lstStyle/>
        <a:p>
          <a:endParaRPr lang="tr-TR"/>
        </a:p>
      </dgm:t>
    </dgm:pt>
    <dgm:pt modelId="{1C588AB3-9F40-47D6-BE33-D5E1E97E629D}" type="pres">
      <dgm:prSet presAssocID="{0F21C7E7-B842-4F6E-8E7B-D2373A34904B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01D8B889-43B6-4336-9ED2-8C1B6FE3ACDC}" type="pres">
      <dgm:prSet presAssocID="{0F21C7E7-B842-4F6E-8E7B-D2373A34904B}" presName="ellipse" presStyleLbl="trBgShp" presStyleIdx="0" presStyleCnt="1"/>
      <dgm:spPr/>
    </dgm:pt>
    <dgm:pt modelId="{4097478D-D12B-4A8A-8E9C-C0281B9FA83E}" type="pres">
      <dgm:prSet presAssocID="{0F21C7E7-B842-4F6E-8E7B-D2373A34904B}" presName="arrow1" presStyleLbl="fgShp" presStyleIdx="0" presStyleCnt="1"/>
      <dgm:spPr/>
    </dgm:pt>
    <dgm:pt modelId="{9961F007-C49A-4322-99F2-A6D65ABB8DB4}" type="pres">
      <dgm:prSet presAssocID="{0F21C7E7-B842-4F6E-8E7B-D2373A34904B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181A322-48B8-4AC6-9E0F-CEA4E82D18AA}" type="pres">
      <dgm:prSet presAssocID="{CBD6F00F-519E-41B9-A88B-D9E743158AE2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BD5E965-4457-4231-9343-E5F7D873987F}" type="pres">
      <dgm:prSet presAssocID="{9E53B33F-5765-45E9-BB91-A6E429F02D58}" presName="item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BC44BC2-8706-4A1A-A8A4-98BA82EEE364}" type="pres">
      <dgm:prSet presAssocID="{3966CA3C-B2F5-4EE8-B59E-558A1CEE633D}" presName="item3" presStyleLbl="node1" presStyleIdx="2" presStyleCnt="3" custLinFactNeighborX="-2335" custLinFactNeighborY="145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DE9C4BE-1FF9-4A40-BAD7-25E8CBE9D263}" type="pres">
      <dgm:prSet presAssocID="{0F21C7E7-B842-4F6E-8E7B-D2373A34904B}" presName="funnel" presStyleLbl="trAlignAcc1" presStyleIdx="0" presStyleCnt="1" custLinFactNeighborX="-509" custLinFactNeighborY="4218"/>
      <dgm:spPr/>
    </dgm:pt>
  </dgm:ptLst>
  <dgm:cxnLst>
    <dgm:cxn modelId="{D6ADF5A5-FB1A-4CE1-B325-47C9804C324D}" type="presOf" srcId="{3966CA3C-B2F5-4EE8-B59E-558A1CEE633D}" destId="{9961F007-C49A-4322-99F2-A6D65ABB8DB4}" srcOrd="0" destOrd="0" presId="urn:microsoft.com/office/officeart/2005/8/layout/funnel1"/>
    <dgm:cxn modelId="{07E6A0CF-4689-4FC1-B8BE-EEF31DDEDEBB}" srcId="{0F21C7E7-B842-4F6E-8E7B-D2373A34904B}" destId="{3966CA3C-B2F5-4EE8-B59E-558A1CEE633D}" srcOrd="3" destOrd="0" parTransId="{6ADC9AEB-BDFE-4CF0-96E3-458FD29BD37A}" sibTransId="{678853FB-4AE6-4624-9ACE-141393D951AD}"/>
    <dgm:cxn modelId="{D8413F88-574F-4E1F-8610-AB4B9DE1D6C2}" srcId="{0F21C7E7-B842-4F6E-8E7B-D2373A34904B}" destId="{9FACF1F6-B277-4420-9F49-0A2569A0A5F1}" srcOrd="4" destOrd="0" parTransId="{988F3A5B-BE13-4247-821E-A5A5D1E41C6B}" sibTransId="{E593FCEA-FF99-412A-944F-FC9A5E5FE159}"/>
    <dgm:cxn modelId="{8E7399C5-0378-4FE0-8272-46B9A11A31C3}" srcId="{0F21C7E7-B842-4F6E-8E7B-D2373A34904B}" destId="{3015CBE3-1899-41C1-9803-FAC5FF96A889}" srcOrd="0" destOrd="0" parTransId="{C2CA2CC3-2B55-4A36-AF23-C87857B6A857}" sibTransId="{8E86F2D3-63E2-496C-8BA6-FD44D4C07C76}"/>
    <dgm:cxn modelId="{BE18A22C-8377-490A-A8C0-24881331E313}" srcId="{0F21C7E7-B842-4F6E-8E7B-D2373A34904B}" destId="{9E53B33F-5765-45E9-BB91-A6E429F02D58}" srcOrd="2" destOrd="0" parTransId="{93BB5BD0-BB46-404C-9EB4-2391158ED451}" sibTransId="{D6604F35-DCBB-45B6-8695-0A0AA784E03F}"/>
    <dgm:cxn modelId="{76CB436F-ACB3-4FD3-9682-91F31090B3D2}" srcId="{0F21C7E7-B842-4F6E-8E7B-D2373A34904B}" destId="{59BA8ADB-BEB7-42B4-AB73-98B21F05A017}" srcOrd="6" destOrd="0" parTransId="{3F5FD834-3B79-42F7-BC52-D7E2ED8482E0}" sibTransId="{28A98EEC-8D0B-477E-9BA3-F339C5045A19}"/>
    <dgm:cxn modelId="{4DABBC3E-58CC-44D0-8D96-1EC7FB6154E4}" type="presOf" srcId="{3015CBE3-1899-41C1-9803-FAC5FF96A889}" destId="{8BC44BC2-8706-4A1A-A8A4-98BA82EEE364}" srcOrd="0" destOrd="0" presId="urn:microsoft.com/office/officeart/2005/8/layout/funnel1"/>
    <dgm:cxn modelId="{628AED55-CAE7-47A1-9E1D-88DDF49BE57A}" srcId="{0F21C7E7-B842-4F6E-8E7B-D2373A34904B}" destId="{CBD6F00F-519E-41B9-A88B-D9E743158AE2}" srcOrd="1" destOrd="0" parTransId="{30FB8408-C7F2-4961-A9F6-8696D59DE372}" sibTransId="{87705139-274C-4248-B18C-203B7C44B31A}"/>
    <dgm:cxn modelId="{5DAF6FAD-5CB3-45BF-A9AE-9715F4B39BBC}" type="presOf" srcId="{CBD6F00F-519E-41B9-A88B-D9E743158AE2}" destId="{BBD5E965-4457-4231-9343-E5F7D873987F}" srcOrd="0" destOrd="0" presId="urn:microsoft.com/office/officeart/2005/8/layout/funnel1"/>
    <dgm:cxn modelId="{7E27B3BF-81E2-4185-8F0B-3454BCA4C696}" type="presOf" srcId="{0F21C7E7-B842-4F6E-8E7B-D2373A34904B}" destId="{1C588AB3-9F40-47D6-BE33-D5E1E97E629D}" srcOrd="0" destOrd="0" presId="urn:microsoft.com/office/officeart/2005/8/layout/funnel1"/>
    <dgm:cxn modelId="{96A2BDF6-7FBA-48DC-8D33-1FC47DC1350D}" srcId="{0F21C7E7-B842-4F6E-8E7B-D2373A34904B}" destId="{8CC46E82-6B3D-48B1-9E18-025D7CF302C7}" srcOrd="5" destOrd="0" parTransId="{05451E8E-FA54-41E9-A8AF-A85FE6FD1F45}" sibTransId="{C556D30B-1D94-41A2-82F6-B7665BC3403F}"/>
    <dgm:cxn modelId="{96068788-475D-4573-B565-73431BF495E5}" type="presOf" srcId="{9E53B33F-5765-45E9-BB91-A6E429F02D58}" destId="{D181A322-48B8-4AC6-9E0F-CEA4E82D18AA}" srcOrd="0" destOrd="0" presId="urn:microsoft.com/office/officeart/2005/8/layout/funnel1"/>
    <dgm:cxn modelId="{4E6FCEC4-7974-4C1A-BFEE-E73266CAF8EB}" type="presParOf" srcId="{1C588AB3-9F40-47D6-BE33-D5E1E97E629D}" destId="{01D8B889-43B6-4336-9ED2-8C1B6FE3ACDC}" srcOrd="0" destOrd="0" presId="urn:microsoft.com/office/officeart/2005/8/layout/funnel1"/>
    <dgm:cxn modelId="{AAE0B5F0-98C6-4041-9766-409EAC68C264}" type="presParOf" srcId="{1C588AB3-9F40-47D6-BE33-D5E1E97E629D}" destId="{4097478D-D12B-4A8A-8E9C-C0281B9FA83E}" srcOrd="1" destOrd="0" presId="urn:microsoft.com/office/officeart/2005/8/layout/funnel1"/>
    <dgm:cxn modelId="{BE222322-0A8A-4127-951F-0E8883731962}" type="presParOf" srcId="{1C588AB3-9F40-47D6-BE33-D5E1E97E629D}" destId="{9961F007-C49A-4322-99F2-A6D65ABB8DB4}" srcOrd="2" destOrd="0" presId="urn:microsoft.com/office/officeart/2005/8/layout/funnel1"/>
    <dgm:cxn modelId="{6760E36A-6412-4F54-A4A4-5A1DB0389DC5}" type="presParOf" srcId="{1C588AB3-9F40-47D6-BE33-D5E1E97E629D}" destId="{D181A322-48B8-4AC6-9E0F-CEA4E82D18AA}" srcOrd="3" destOrd="0" presId="urn:microsoft.com/office/officeart/2005/8/layout/funnel1"/>
    <dgm:cxn modelId="{DF49628C-5B0A-46C7-8074-F4FC3F952BEA}" type="presParOf" srcId="{1C588AB3-9F40-47D6-BE33-D5E1E97E629D}" destId="{BBD5E965-4457-4231-9343-E5F7D873987F}" srcOrd="4" destOrd="0" presId="urn:microsoft.com/office/officeart/2005/8/layout/funnel1"/>
    <dgm:cxn modelId="{753FE41E-95CE-4F3F-BCB8-D9B456F5AB53}" type="presParOf" srcId="{1C588AB3-9F40-47D6-BE33-D5E1E97E629D}" destId="{8BC44BC2-8706-4A1A-A8A4-98BA82EEE364}" srcOrd="5" destOrd="0" presId="urn:microsoft.com/office/officeart/2005/8/layout/funnel1"/>
    <dgm:cxn modelId="{F792DAE5-F772-4EEF-97E7-4A43F65A61B7}" type="presParOf" srcId="{1C588AB3-9F40-47D6-BE33-D5E1E97E629D}" destId="{2DE9C4BE-1FF9-4A40-BAD7-25E8CBE9D263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1670495-09C2-47A5-A674-578699BA7C8B}" type="doc">
      <dgm:prSet loTypeId="urn:microsoft.com/office/officeart/2005/8/layout/vList6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tr-TR"/>
        </a:p>
      </dgm:t>
    </dgm:pt>
    <dgm:pt modelId="{5F704684-2909-40F5-A1B4-D653C5C8FAEE}">
      <dgm:prSet phldrT="[Metin]"/>
      <dgm:spPr/>
      <dgm:t>
        <a:bodyPr/>
        <a:lstStyle/>
        <a:p>
          <a:r>
            <a:rPr lang="tr-TR" dirty="0" smtClean="0"/>
            <a:t>Para, mal israfı</a:t>
          </a:r>
          <a:endParaRPr lang="tr-TR" dirty="0"/>
        </a:p>
      </dgm:t>
    </dgm:pt>
    <dgm:pt modelId="{973D333B-F228-41B5-AE39-C98037A0902B}" type="parTrans" cxnId="{45C6FB4F-357D-4C3A-B2CB-1B583AC722C1}">
      <dgm:prSet/>
      <dgm:spPr/>
      <dgm:t>
        <a:bodyPr/>
        <a:lstStyle/>
        <a:p>
          <a:endParaRPr lang="tr-TR"/>
        </a:p>
      </dgm:t>
    </dgm:pt>
    <dgm:pt modelId="{63EE4F78-D7D8-4876-9B50-1F7A8A5B6E2D}" type="sibTrans" cxnId="{45C6FB4F-357D-4C3A-B2CB-1B583AC722C1}">
      <dgm:prSet/>
      <dgm:spPr/>
      <dgm:t>
        <a:bodyPr/>
        <a:lstStyle/>
        <a:p>
          <a:endParaRPr lang="tr-TR"/>
        </a:p>
      </dgm:t>
    </dgm:pt>
    <dgm:pt modelId="{C2128E53-8C19-4BA0-BD8B-E03B94675C27}">
      <dgm:prSet phldrT="[Metin]" custT="1"/>
      <dgm:spPr/>
      <dgm:t>
        <a:bodyPr/>
        <a:lstStyle/>
        <a:p>
          <a:r>
            <a:rPr lang="tr-TR" sz="1600" b="1" dirty="0" smtClean="0"/>
            <a:t>Yoksullaştırır. Temel gereksinimlerini karşılayamaz hale gelir.</a:t>
          </a:r>
          <a:endParaRPr lang="tr-TR" sz="1600" dirty="0"/>
        </a:p>
      </dgm:t>
    </dgm:pt>
    <dgm:pt modelId="{6BF35B97-E2A6-4DDA-BBBA-8B7CA87D50A7}" type="parTrans" cxnId="{A99F5C16-1EDD-440E-A2C8-BF30687F2644}">
      <dgm:prSet/>
      <dgm:spPr/>
      <dgm:t>
        <a:bodyPr/>
        <a:lstStyle/>
        <a:p>
          <a:endParaRPr lang="tr-TR"/>
        </a:p>
      </dgm:t>
    </dgm:pt>
    <dgm:pt modelId="{1772BFE3-A31C-479F-9EFD-C9CCB8E8993F}" type="sibTrans" cxnId="{A99F5C16-1EDD-440E-A2C8-BF30687F2644}">
      <dgm:prSet/>
      <dgm:spPr/>
      <dgm:t>
        <a:bodyPr/>
        <a:lstStyle/>
        <a:p>
          <a:endParaRPr lang="tr-TR"/>
        </a:p>
      </dgm:t>
    </dgm:pt>
    <dgm:pt modelId="{E41A2B82-DEA0-4496-ABFF-48EB1269F460}">
      <dgm:prSet phldrT="[Metin]"/>
      <dgm:spPr/>
      <dgm:t>
        <a:bodyPr/>
        <a:lstStyle/>
        <a:p>
          <a:r>
            <a:rPr lang="tr-TR" dirty="0" smtClean="0"/>
            <a:t>Zaman israfı</a:t>
          </a:r>
          <a:endParaRPr lang="tr-TR" dirty="0"/>
        </a:p>
      </dgm:t>
    </dgm:pt>
    <dgm:pt modelId="{1F4B2E60-1B23-41DC-9436-8B72B75A895A}" type="parTrans" cxnId="{63DE6678-DD64-41F8-AE02-9A4CAF389804}">
      <dgm:prSet/>
      <dgm:spPr/>
      <dgm:t>
        <a:bodyPr/>
        <a:lstStyle/>
        <a:p>
          <a:endParaRPr lang="tr-TR"/>
        </a:p>
      </dgm:t>
    </dgm:pt>
    <dgm:pt modelId="{54FB4CB6-FEE1-4FE5-BB22-4DD22A81CB01}" type="sibTrans" cxnId="{63DE6678-DD64-41F8-AE02-9A4CAF389804}">
      <dgm:prSet/>
      <dgm:spPr/>
      <dgm:t>
        <a:bodyPr/>
        <a:lstStyle/>
        <a:p>
          <a:endParaRPr lang="tr-TR"/>
        </a:p>
      </dgm:t>
    </dgm:pt>
    <dgm:pt modelId="{291DA905-9C35-42B0-8D80-0D5C349D6C78}">
      <dgm:prSet phldrT="[Metin]" custT="1"/>
      <dgm:spPr/>
      <dgm:t>
        <a:bodyPr/>
        <a:lstStyle/>
        <a:p>
          <a:r>
            <a:rPr lang="tr-TR" sz="1600" b="1" dirty="0" smtClean="0"/>
            <a:t>Allah’a karşı olan vazifelerin yerine gelmesini engeller.</a:t>
          </a:r>
          <a:endParaRPr lang="tr-TR" sz="1600" b="1" dirty="0"/>
        </a:p>
      </dgm:t>
    </dgm:pt>
    <dgm:pt modelId="{3DB452FD-3078-4B2F-BC8E-8443B585F3EF}" type="parTrans" cxnId="{3FB3633E-E888-41FE-80BD-B4DBAF9299B6}">
      <dgm:prSet/>
      <dgm:spPr/>
      <dgm:t>
        <a:bodyPr/>
        <a:lstStyle/>
        <a:p>
          <a:endParaRPr lang="tr-TR"/>
        </a:p>
      </dgm:t>
    </dgm:pt>
    <dgm:pt modelId="{F48F5EB8-3AD7-4CD0-8E93-BF59F5E15F23}" type="sibTrans" cxnId="{3FB3633E-E888-41FE-80BD-B4DBAF9299B6}">
      <dgm:prSet/>
      <dgm:spPr/>
      <dgm:t>
        <a:bodyPr/>
        <a:lstStyle/>
        <a:p>
          <a:endParaRPr lang="tr-TR"/>
        </a:p>
      </dgm:t>
    </dgm:pt>
    <dgm:pt modelId="{3940DAF7-52BE-4D07-8B27-FBFA5D5CC3D2}">
      <dgm:prSet phldrT="[Metin]" custT="1"/>
      <dgm:spPr/>
      <dgm:t>
        <a:bodyPr/>
        <a:lstStyle/>
        <a:p>
          <a:endParaRPr lang="tr-TR" sz="1600" b="1" dirty="0"/>
        </a:p>
      </dgm:t>
    </dgm:pt>
    <dgm:pt modelId="{CAD689E4-17A3-41F5-9D6A-49029EEB426C}" type="parTrans" cxnId="{2A01C4FD-BF15-4622-9B4A-C24845C9D185}">
      <dgm:prSet/>
      <dgm:spPr/>
      <dgm:t>
        <a:bodyPr/>
        <a:lstStyle/>
        <a:p>
          <a:endParaRPr lang="tr-TR"/>
        </a:p>
      </dgm:t>
    </dgm:pt>
    <dgm:pt modelId="{CF3D89FD-4666-4277-930D-F401F8C7A373}" type="sibTrans" cxnId="{2A01C4FD-BF15-4622-9B4A-C24845C9D185}">
      <dgm:prSet/>
      <dgm:spPr/>
      <dgm:t>
        <a:bodyPr/>
        <a:lstStyle/>
        <a:p>
          <a:endParaRPr lang="tr-TR"/>
        </a:p>
      </dgm:t>
    </dgm:pt>
    <dgm:pt modelId="{A4182B4B-5D28-4BB7-878B-E51714B00802}">
      <dgm:prSet/>
      <dgm:spPr/>
      <dgm:t>
        <a:bodyPr/>
        <a:lstStyle/>
        <a:p>
          <a:r>
            <a:rPr lang="tr-TR" smtClean="0"/>
            <a:t>Yemek israfı</a:t>
          </a:r>
          <a:endParaRPr lang="tr-TR" dirty="0"/>
        </a:p>
      </dgm:t>
    </dgm:pt>
    <dgm:pt modelId="{637D3B43-8978-41E2-B5C6-F17825029991}" type="parTrans" cxnId="{382721EA-2C21-4785-9033-01706483C3B8}">
      <dgm:prSet/>
      <dgm:spPr/>
      <dgm:t>
        <a:bodyPr/>
        <a:lstStyle/>
        <a:p>
          <a:endParaRPr lang="tr-TR"/>
        </a:p>
      </dgm:t>
    </dgm:pt>
    <dgm:pt modelId="{8AD40964-696A-437A-A04D-0EE1758492CB}" type="sibTrans" cxnId="{382721EA-2C21-4785-9033-01706483C3B8}">
      <dgm:prSet/>
      <dgm:spPr/>
      <dgm:t>
        <a:bodyPr/>
        <a:lstStyle/>
        <a:p>
          <a:endParaRPr lang="tr-TR"/>
        </a:p>
      </dgm:t>
    </dgm:pt>
    <dgm:pt modelId="{EF58E1D8-A354-487B-A503-22717DFC169C}">
      <dgm:prSet/>
      <dgm:spPr/>
      <dgm:t>
        <a:bodyPr/>
        <a:lstStyle/>
        <a:p>
          <a:r>
            <a:rPr lang="tr-TR" b="1" dirty="0" smtClean="0"/>
            <a:t>Başkalarına yardımlaşmaya engel olur. Paylaşımı azaltır.</a:t>
          </a:r>
          <a:endParaRPr lang="tr-TR" dirty="0"/>
        </a:p>
      </dgm:t>
    </dgm:pt>
    <dgm:pt modelId="{4B8A4244-CB5F-4B6F-B11F-62CEA0AABFC3}" type="parTrans" cxnId="{CF85AD25-4A4F-4498-8E74-FD689B6D67BB}">
      <dgm:prSet/>
      <dgm:spPr/>
      <dgm:t>
        <a:bodyPr/>
        <a:lstStyle/>
        <a:p>
          <a:endParaRPr lang="tr-TR"/>
        </a:p>
      </dgm:t>
    </dgm:pt>
    <dgm:pt modelId="{7C30A3C6-E468-430D-B3A2-797530D155D2}" type="sibTrans" cxnId="{CF85AD25-4A4F-4498-8E74-FD689B6D67BB}">
      <dgm:prSet/>
      <dgm:spPr/>
      <dgm:t>
        <a:bodyPr/>
        <a:lstStyle/>
        <a:p>
          <a:endParaRPr lang="tr-TR"/>
        </a:p>
      </dgm:t>
    </dgm:pt>
    <dgm:pt modelId="{76B0B924-8A3D-4D24-995B-E724B131868F}">
      <dgm:prSet/>
      <dgm:spPr/>
      <dgm:t>
        <a:bodyPr/>
        <a:lstStyle/>
        <a:p>
          <a:r>
            <a:rPr lang="tr-TR" b="1" dirty="0" smtClean="0"/>
            <a:t>Kalbe zarar verir, kilo artışına neden olur, hastalıklara zemin hazırlar.</a:t>
          </a:r>
          <a:endParaRPr lang="tr-TR" b="1" dirty="0"/>
        </a:p>
      </dgm:t>
    </dgm:pt>
    <dgm:pt modelId="{8802246C-6F01-4CC8-894D-931F7882A126}" type="parTrans" cxnId="{8988EF00-33BB-409E-AEC5-D1019624B682}">
      <dgm:prSet/>
      <dgm:spPr/>
      <dgm:t>
        <a:bodyPr/>
        <a:lstStyle/>
        <a:p>
          <a:endParaRPr lang="tr-TR"/>
        </a:p>
      </dgm:t>
    </dgm:pt>
    <dgm:pt modelId="{A74DE859-B667-4937-802C-E17E07B87D1D}" type="sibTrans" cxnId="{8988EF00-33BB-409E-AEC5-D1019624B682}">
      <dgm:prSet/>
      <dgm:spPr/>
      <dgm:t>
        <a:bodyPr/>
        <a:lstStyle/>
        <a:p>
          <a:endParaRPr lang="tr-TR"/>
        </a:p>
      </dgm:t>
    </dgm:pt>
    <dgm:pt modelId="{CA7C7702-2B12-4DAE-936A-296B56B61F5B}">
      <dgm:prSet custT="1"/>
      <dgm:spPr/>
      <dgm:t>
        <a:bodyPr/>
        <a:lstStyle/>
        <a:p>
          <a:r>
            <a:rPr lang="tr-TR" sz="1600" b="1" dirty="0" smtClean="0"/>
            <a:t>Yapılması gereken işlerin yapılamamasına neden olur ve hayatın akışını bozar.</a:t>
          </a:r>
          <a:endParaRPr lang="tr-TR" sz="1600" b="1" dirty="0"/>
        </a:p>
      </dgm:t>
    </dgm:pt>
    <dgm:pt modelId="{B2911374-775B-408A-8016-2582BB24434D}" type="parTrans" cxnId="{59289CDE-9EF6-4B5E-AACC-F9E402C9EADD}">
      <dgm:prSet/>
      <dgm:spPr/>
      <dgm:t>
        <a:bodyPr/>
        <a:lstStyle/>
        <a:p>
          <a:endParaRPr lang="tr-TR"/>
        </a:p>
      </dgm:t>
    </dgm:pt>
    <dgm:pt modelId="{9FEFAAC8-4D74-4D2A-953D-14515E41072B}" type="sibTrans" cxnId="{59289CDE-9EF6-4B5E-AACC-F9E402C9EADD}">
      <dgm:prSet/>
      <dgm:spPr/>
      <dgm:t>
        <a:bodyPr/>
        <a:lstStyle/>
        <a:p>
          <a:endParaRPr lang="tr-TR"/>
        </a:p>
      </dgm:t>
    </dgm:pt>
    <dgm:pt modelId="{09A0BFB5-B831-47AE-A7ED-3D30AEB573C9}">
      <dgm:prSet custT="1"/>
      <dgm:spPr/>
      <dgm:t>
        <a:bodyPr/>
        <a:lstStyle/>
        <a:p>
          <a:r>
            <a:rPr lang="tr-TR" sz="1600" b="1" dirty="0" smtClean="0"/>
            <a:t>Psikolojik sıkıntılar doğurur.</a:t>
          </a:r>
          <a:endParaRPr lang="tr-TR" sz="1600" b="1" dirty="0"/>
        </a:p>
      </dgm:t>
    </dgm:pt>
    <dgm:pt modelId="{239D39CB-C986-4AC3-B550-5DFE79961D24}" type="parTrans" cxnId="{7AC27EDA-13DA-4B17-94C4-EAFB2DCA233C}">
      <dgm:prSet/>
      <dgm:spPr/>
      <dgm:t>
        <a:bodyPr/>
        <a:lstStyle/>
        <a:p>
          <a:endParaRPr lang="tr-TR"/>
        </a:p>
      </dgm:t>
    </dgm:pt>
    <dgm:pt modelId="{33786BF3-102F-4984-B1EA-749538E72743}" type="sibTrans" cxnId="{7AC27EDA-13DA-4B17-94C4-EAFB2DCA233C}">
      <dgm:prSet/>
      <dgm:spPr/>
      <dgm:t>
        <a:bodyPr/>
        <a:lstStyle/>
        <a:p>
          <a:endParaRPr lang="tr-TR"/>
        </a:p>
      </dgm:t>
    </dgm:pt>
    <dgm:pt modelId="{76CFFF93-3CB1-4627-BC4B-CACB98F0CE94}" type="pres">
      <dgm:prSet presAssocID="{21670495-09C2-47A5-A674-578699BA7C8B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E8B7E5DC-16FA-4CBC-80E3-7955B20F8042}" type="pres">
      <dgm:prSet presAssocID="{5F704684-2909-40F5-A1B4-D653C5C8FAEE}" presName="linNode" presStyleCnt="0"/>
      <dgm:spPr/>
    </dgm:pt>
    <dgm:pt modelId="{82A378FD-162D-4641-B482-D52010A0A656}" type="pres">
      <dgm:prSet presAssocID="{5F704684-2909-40F5-A1B4-D653C5C8FAEE}" presName="parent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07512CE-F91E-4237-A9D8-383E80B9FF13}" type="pres">
      <dgm:prSet presAssocID="{5F704684-2909-40F5-A1B4-D653C5C8FAEE}" presName="childShp" presStyleLbl="b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389642A-5720-41BE-80E7-EFBF35539837}" type="pres">
      <dgm:prSet presAssocID="{63EE4F78-D7D8-4876-9B50-1F7A8A5B6E2D}" presName="spacing" presStyleCnt="0"/>
      <dgm:spPr/>
    </dgm:pt>
    <dgm:pt modelId="{72AB0ABC-EF25-4E39-BA17-B67BB5601588}" type="pres">
      <dgm:prSet presAssocID="{A4182B4B-5D28-4BB7-878B-E51714B00802}" presName="linNode" presStyleCnt="0"/>
      <dgm:spPr/>
    </dgm:pt>
    <dgm:pt modelId="{6BF91293-E0F3-4F90-864E-3C6EB768C425}" type="pres">
      <dgm:prSet presAssocID="{A4182B4B-5D28-4BB7-878B-E51714B00802}" presName="parent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6860C8E-6F8A-4497-B57C-9DE6D716E95A}" type="pres">
      <dgm:prSet presAssocID="{A4182B4B-5D28-4BB7-878B-E51714B00802}" presName="childShp" presStyleLbl="b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2F64D94-A688-4E98-B379-FDB75402793A}" type="pres">
      <dgm:prSet presAssocID="{8AD40964-696A-437A-A04D-0EE1758492CB}" presName="spacing" presStyleCnt="0"/>
      <dgm:spPr/>
    </dgm:pt>
    <dgm:pt modelId="{81B0A12A-711E-4CE6-BC87-2D891A5A4E35}" type="pres">
      <dgm:prSet presAssocID="{E41A2B82-DEA0-4496-ABFF-48EB1269F460}" presName="linNode" presStyleCnt="0"/>
      <dgm:spPr/>
    </dgm:pt>
    <dgm:pt modelId="{73E7CECA-D64C-455B-AB6B-CB729C997056}" type="pres">
      <dgm:prSet presAssocID="{E41A2B82-DEA0-4496-ABFF-48EB1269F460}" presName="parent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BFD6321-4835-41BA-9166-5C6A73A322C0}" type="pres">
      <dgm:prSet presAssocID="{E41A2B82-DEA0-4496-ABFF-48EB1269F460}" presName="childShp" presStyleLbl="b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45C6FB4F-357D-4C3A-B2CB-1B583AC722C1}" srcId="{21670495-09C2-47A5-A674-578699BA7C8B}" destId="{5F704684-2909-40F5-A1B4-D653C5C8FAEE}" srcOrd="0" destOrd="0" parTransId="{973D333B-F228-41B5-AE39-C98037A0902B}" sibTransId="{63EE4F78-D7D8-4876-9B50-1F7A8A5B6E2D}"/>
    <dgm:cxn modelId="{D0BB5BBD-8DF8-4ABE-80EB-589EDE717E9C}" type="presOf" srcId="{E41A2B82-DEA0-4496-ABFF-48EB1269F460}" destId="{73E7CECA-D64C-455B-AB6B-CB729C997056}" srcOrd="0" destOrd="0" presId="urn:microsoft.com/office/officeart/2005/8/layout/vList6"/>
    <dgm:cxn modelId="{D856B714-620D-4CC0-A540-13A978050673}" type="presOf" srcId="{CA7C7702-2B12-4DAE-936A-296B56B61F5B}" destId="{3BFD6321-4835-41BA-9166-5C6A73A322C0}" srcOrd="0" destOrd="1" presId="urn:microsoft.com/office/officeart/2005/8/layout/vList6"/>
    <dgm:cxn modelId="{CF85AD25-4A4F-4498-8E74-FD689B6D67BB}" srcId="{A4182B4B-5D28-4BB7-878B-E51714B00802}" destId="{EF58E1D8-A354-487B-A503-22717DFC169C}" srcOrd="0" destOrd="0" parTransId="{4B8A4244-CB5F-4B6F-B11F-62CEA0AABFC3}" sibTransId="{7C30A3C6-E468-430D-B3A2-797530D155D2}"/>
    <dgm:cxn modelId="{EB3EA8B3-C2B2-4DD2-811B-F0D43542DAF8}" type="presOf" srcId="{C2128E53-8C19-4BA0-BD8B-E03B94675C27}" destId="{307512CE-F91E-4237-A9D8-383E80B9FF13}" srcOrd="0" destOrd="0" presId="urn:microsoft.com/office/officeart/2005/8/layout/vList6"/>
    <dgm:cxn modelId="{D7B667B2-2470-4B09-8C28-230EF2CE24B7}" type="presOf" srcId="{3940DAF7-52BE-4D07-8B27-FBFA5D5CC3D2}" destId="{3BFD6321-4835-41BA-9166-5C6A73A322C0}" srcOrd="0" destOrd="2" presId="urn:microsoft.com/office/officeart/2005/8/layout/vList6"/>
    <dgm:cxn modelId="{6BF3AF5C-4723-4EC8-AE1E-BD815EFBC2F7}" type="presOf" srcId="{EF58E1D8-A354-487B-A503-22717DFC169C}" destId="{D6860C8E-6F8A-4497-B57C-9DE6D716E95A}" srcOrd="0" destOrd="0" presId="urn:microsoft.com/office/officeart/2005/8/layout/vList6"/>
    <dgm:cxn modelId="{8988EF00-33BB-409E-AEC5-D1019624B682}" srcId="{A4182B4B-5D28-4BB7-878B-E51714B00802}" destId="{76B0B924-8A3D-4D24-995B-E724B131868F}" srcOrd="1" destOrd="0" parTransId="{8802246C-6F01-4CC8-894D-931F7882A126}" sibTransId="{A74DE859-B667-4937-802C-E17E07B87D1D}"/>
    <dgm:cxn modelId="{772D62E0-99AA-4711-9C31-4634574FF96C}" type="presOf" srcId="{76B0B924-8A3D-4D24-995B-E724B131868F}" destId="{D6860C8E-6F8A-4497-B57C-9DE6D716E95A}" srcOrd="0" destOrd="1" presId="urn:microsoft.com/office/officeart/2005/8/layout/vList6"/>
    <dgm:cxn modelId="{88CB980C-5561-42B4-8CD3-87DCB2ABB995}" type="presOf" srcId="{09A0BFB5-B831-47AE-A7ED-3D30AEB573C9}" destId="{307512CE-F91E-4237-A9D8-383E80B9FF13}" srcOrd="0" destOrd="1" presId="urn:microsoft.com/office/officeart/2005/8/layout/vList6"/>
    <dgm:cxn modelId="{945EA0E5-8F0B-41AE-8E48-0793CCC81F4E}" type="presOf" srcId="{5F704684-2909-40F5-A1B4-D653C5C8FAEE}" destId="{82A378FD-162D-4641-B482-D52010A0A656}" srcOrd="0" destOrd="0" presId="urn:microsoft.com/office/officeart/2005/8/layout/vList6"/>
    <dgm:cxn modelId="{DA9AA4CD-9E91-4994-B457-E22DE0A26F94}" type="presOf" srcId="{291DA905-9C35-42B0-8D80-0D5C349D6C78}" destId="{3BFD6321-4835-41BA-9166-5C6A73A322C0}" srcOrd="0" destOrd="0" presId="urn:microsoft.com/office/officeart/2005/8/layout/vList6"/>
    <dgm:cxn modelId="{382721EA-2C21-4785-9033-01706483C3B8}" srcId="{21670495-09C2-47A5-A674-578699BA7C8B}" destId="{A4182B4B-5D28-4BB7-878B-E51714B00802}" srcOrd="1" destOrd="0" parTransId="{637D3B43-8978-41E2-B5C6-F17825029991}" sibTransId="{8AD40964-696A-437A-A04D-0EE1758492CB}"/>
    <dgm:cxn modelId="{A99F5C16-1EDD-440E-A2C8-BF30687F2644}" srcId="{5F704684-2909-40F5-A1B4-D653C5C8FAEE}" destId="{C2128E53-8C19-4BA0-BD8B-E03B94675C27}" srcOrd="0" destOrd="0" parTransId="{6BF35B97-E2A6-4DDA-BBBA-8B7CA87D50A7}" sibTransId="{1772BFE3-A31C-479F-9EFD-C9CCB8E8993F}"/>
    <dgm:cxn modelId="{59289CDE-9EF6-4B5E-AACC-F9E402C9EADD}" srcId="{E41A2B82-DEA0-4496-ABFF-48EB1269F460}" destId="{CA7C7702-2B12-4DAE-936A-296B56B61F5B}" srcOrd="1" destOrd="0" parTransId="{B2911374-775B-408A-8016-2582BB24434D}" sibTransId="{9FEFAAC8-4D74-4D2A-953D-14515E41072B}"/>
    <dgm:cxn modelId="{2A01C4FD-BF15-4622-9B4A-C24845C9D185}" srcId="{E41A2B82-DEA0-4496-ABFF-48EB1269F460}" destId="{3940DAF7-52BE-4D07-8B27-FBFA5D5CC3D2}" srcOrd="2" destOrd="0" parTransId="{CAD689E4-17A3-41F5-9D6A-49029EEB426C}" sibTransId="{CF3D89FD-4666-4277-930D-F401F8C7A373}"/>
    <dgm:cxn modelId="{7AC27EDA-13DA-4B17-94C4-EAFB2DCA233C}" srcId="{5F704684-2909-40F5-A1B4-D653C5C8FAEE}" destId="{09A0BFB5-B831-47AE-A7ED-3D30AEB573C9}" srcOrd="1" destOrd="0" parTransId="{239D39CB-C986-4AC3-B550-5DFE79961D24}" sibTransId="{33786BF3-102F-4984-B1EA-749538E72743}"/>
    <dgm:cxn modelId="{3FB3633E-E888-41FE-80BD-B4DBAF9299B6}" srcId="{E41A2B82-DEA0-4496-ABFF-48EB1269F460}" destId="{291DA905-9C35-42B0-8D80-0D5C349D6C78}" srcOrd="0" destOrd="0" parTransId="{3DB452FD-3078-4B2F-BC8E-8443B585F3EF}" sibTransId="{F48F5EB8-3AD7-4CD0-8E93-BF59F5E15F23}"/>
    <dgm:cxn modelId="{03EBDE0F-AC92-48FC-9DCB-19642CE32C90}" type="presOf" srcId="{21670495-09C2-47A5-A674-578699BA7C8B}" destId="{76CFFF93-3CB1-4627-BC4B-CACB98F0CE94}" srcOrd="0" destOrd="0" presId="urn:microsoft.com/office/officeart/2005/8/layout/vList6"/>
    <dgm:cxn modelId="{0833B4B6-7012-407F-BD57-AE41024077D4}" type="presOf" srcId="{A4182B4B-5D28-4BB7-878B-E51714B00802}" destId="{6BF91293-E0F3-4F90-864E-3C6EB768C425}" srcOrd="0" destOrd="0" presId="urn:microsoft.com/office/officeart/2005/8/layout/vList6"/>
    <dgm:cxn modelId="{63DE6678-DD64-41F8-AE02-9A4CAF389804}" srcId="{21670495-09C2-47A5-A674-578699BA7C8B}" destId="{E41A2B82-DEA0-4496-ABFF-48EB1269F460}" srcOrd="2" destOrd="0" parTransId="{1F4B2E60-1B23-41DC-9436-8B72B75A895A}" sibTransId="{54FB4CB6-FEE1-4FE5-BB22-4DD22A81CB01}"/>
    <dgm:cxn modelId="{A1E902A1-040D-49D8-BF09-E6B5CA1F2920}" type="presParOf" srcId="{76CFFF93-3CB1-4627-BC4B-CACB98F0CE94}" destId="{E8B7E5DC-16FA-4CBC-80E3-7955B20F8042}" srcOrd="0" destOrd="0" presId="urn:microsoft.com/office/officeart/2005/8/layout/vList6"/>
    <dgm:cxn modelId="{33096797-6DBF-4800-BC3D-A22E4D1F2B7F}" type="presParOf" srcId="{E8B7E5DC-16FA-4CBC-80E3-7955B20F8042}" destId="{82A378FD-162D-4641-B482-D52010A0A656}" srcOrd="0" destOrd="0" presId="urn:microsoft.com/office/officeart/2005/8/layout/vList6"/>
    <dgm:cxn modelId="{83BBFFC9-F74B-410D-87DA-8CB3180292A2}" type="presParOf" srcId="{E8B7E5DC-16FA-4CBC-80E3-7955B20F8042}" destId="{307512CE-F91E-4237-A9D8-383E80B9FF13}" srcOrd="1" destOrd="0" presId="urn:microsoft.com/office/officeart/2005/8/layout/vList6"/>
    <dgm:cxn modelId="{0ABB601B-F7B9-4C6A-8A7E-A622460A4122}" type="presParOf" srcId="{76CFFF93-3CB1-4627-BC4B-CACB98F0CE94}" destId="{B389642A-5720-41BE-80E7-EFBF35539837}" srcOrd="1" destOrd="0" presId="urn:microsoft.com/office/officeart/2005/8/layout/vList6"/>
    <dgm:cxn modelId="{553A1195-15B8-4C35-B08B-EF764D201223}" type="presParOf" srcId="{76CFFF93-3CB1-4627-BC4B-CACB98F0CE94}" destId="{72AB0ABC-EF25-4E39-BA17-B67BB5601588}" srcOrd="2" destOrd="0" presId="urn:microsoft.com/office/officeart/2005/8/layout/vList6"/>
    <dgm:cxn modelId="{BDA57693-4D54-4090-A563-7BF1896669DA}" type="presParOf" srcId="{72AB0ABC-EF25-4E39-BA17-B67BB5601588}" destId="{6BF91293-E0F3-4F90-864E-3C6EB768C425}" srcOrd="0" destOrd="0" presId="urn:microsoft.com/office/officeart/2005/8/layout/vList6"/>
    <dgm:cxn modelId="{DB15AF64-5ADB-4571-94AB-AFBBEAF3C1A6}" type="presParOf" srcId="{72AB0ABC-EF25-4E39-BA17-B67BB5601588}" destId="{D6860C8E-6F8A-4497-B57C-9DE6D716E95A}" srcOrd="1" destOrd="0" presId="urn:microsoft.com/office/officeart/2005/8/layout/vList6"/>
    <dgm:cxn modelId="{A9AE6AAB-E743-4136-83EA-3B5BCFDDCBB0}" type="presParOf" srcId="{76CFFF93-3CB1-4627-BC4B-CACB98F0CE94}" destId="{02F64D94-A688-4E98-B379-FDB75402793A}" srcOrd="3" destOrd="0" presId="urn:microsoft.com/office/officeart/2005/8/layout/vList6"/>
    <dgm:cxn modelId="{0728AF91-EAE3-49A2-95A4-95DC0EF30E4A}" type="presParOf" srcId="{76CFFF93-3CB1-4627-BC4B-CACB98F0CE94}" destId="{81B0A12A-711E-4CE6-BC87-2D891A5A4E35}" srcOrd="4" destOrd="0" presId="urn:microsoft.com/office/officeart/2005/8/layout/vList6"/>
    <dgm:cxn modelId="{98DCF23F-526E-4A34-A2D3-D3E810D730EE}" type="presParOf" srcId="{81B0A12A-711E-4CE6-BC87-2D891A5A4E35}" destId="{73E7CECA-D64C-455B-AB6B-CB729C997056}" srcOrd="0" destOrd="0" presId="urn:microsoft.com/office/officeart/2005/8/layout/vList6"/>
    <dgm:cxn modelId="{13846523-0A14-42BC-B77D-F23DA563959E}" type="presParOf" srcId="{81B0A12A-711E-4CE6-BC87-2D891A5A4E35}" destId="{3BFD6321-4835-41BA-9166-5C6A73A322C0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2527803-8A0A-4096-BC69-F50174F5070A}" type="doc">
      <dgm:prSet loTypeId="urn:microsoft.com/office/officeart/2005/8/layout/target3" loCatId="relationship" qsTypeId="urn:microsoft.com/office/officeart/2005/8/quickstyle/simple2" qsCatId="simple" csTypeId="urn:microsoft.com/office/officeart/2005/8/colors/colorful3" csCatId="colorful" phldr="1"/>
      <dgm:spPr/>
      <dgm:t>
        <a:bodyPr/>
        <a:lstStyle/>
        <a:p>
          <a:endParaRPr lang="tr-TR"/>
        </a:p>
      </dgm:t>
    </dgm:pt>
    <dgm:pt modelId="{3ACC1DDF-EA6C-447C-93F6-1FD199954F93}">
      <dgm:prSet phldrT="[Metin]"/>
      <dgm:spPr/>
      <dgm:t>
        <a:bodyPr/>
        <a:lstStyle/>
        <a:p>
          <a:r>
            <a:rPr lang="tr-TR" dirty="0" smtClean="0"/>
            <a:t>Elektrik,su, yer altı ve yer üstü </a:t>
          </a:r>
          <a:r>
            <a:rPr lang="tr-TR" dirty="0" err="1" smtClean="0"/>
            <a:t>kaynalarının</a:t>
          </a:r>
          <a:r>
            <a:rPr lang="tr-TR" dirty="0" smtClean="0"/>
            <a:t> israfı</a:t>
          </a:r>
          <a:endParaRPr lang="tr-TR" dirty="0"/>
        </a:p>
      </dgm:t>
    </dgm:pt>
    <dgm:pt modelId="{FA23CE80-DD92-44DF-9534-7B973DA59942}" type="parTrans" cxnId="{FF118B04-01DD-4C22-8BE1-28C97CED35E1}">
      <dgm:prSet/>
      <dgm:spPr/>
      <dgm:t>
        <a:bodyPr/>
        <a:lstStyle/>
        <a:p>
          <a:endParaRPr lang="tr-TR"/>
        </a:p>
      </dgm:t>
    </dgm:pt>
    <dgm:pt modelId="{9B9205C4-AEB5-4097-A847-0FDCC6BA6CBE}" type="sibTrans" cxnId="{FF118B04-01DD-4C22-8BE1-28C97CED35E1}">
      <dgm:prSet/>
      <dgm:spPr/>
      <dgm:t>
        <a:bodyPr/>
        <a:lstStyle/>
        <a:p>
          <a:endParaRPr lang="tr-TR"/>
        </a:p>
      </dgm:t>
    </dgm:pt>
    <dgm:pt modelId="{825E7F24-BB9D-4F51-BA82-AA5C366750AE}">
      <dgm:prSet phldrT="[Metin]"/>
      <dgm:spPr/>
      <dgm:t>
        <a:bodyPr/>
        <a:lstStyle/>
        <a:p>
          <a:r>
            <a:rPr lang="tr-TR" b="1" dirty="0" smtClean="0"/>
            <a:t>Ülke ekonomisini kötüleştirir.</a:t>
          </a:r>
          <a:endParaRPr lang="tr-TR" b="1" dirty="0"/>
        </a:p>
      </dgm:t>
    </dgm:pt>
    <dgm:pt modelId="{BDC4F14F-59D3-4556-ACCC-3512B7DB06E1}" type="parTrans" cxnId="{992EA295-7F76-4BD5-B1F8-CC84D9577EF3}">
      <dgm:prSet/>
      <dgm:spPr/>
      <dgm:t>
        <a:bodyPr/>
        <a:lstStyle/>
        <a:p>
          <a:endParaRPr lang="tr-TR"/>
        </a:p>
      </dgm:t>
    </dgm:pt>
    <dgm:pt modelId="{02C7B263-4D44-4EDF-BED4-CDC001FBA58D}" type="sibTrans" cxnId="{992EA295-7F76-4BD5-B1F8-CC84D9577EF3}">
      <dgm:prSet/>
      <dgm:spPr/>
      <dgm:t>
        <a:bodyPr/>
        <a:lstStyle/>
        <a:p>
          <a:endParaRPr lang="tr-TR"/>
        </a:p>
      </dgm:t>
    </dgm:pt>
    <dgm:pt modelId="{3EFA9F6B-7FDE-4F7B-9696-529C23F77003}">
      <dgm:prSet phldrT="[Metin]"/>
      <dgm:spPr/>
      <dgm:t>
        <a:bodyPr/>
        <a:lstStyle/>
        <a:p>
          <a:r>
            <a:rPr lang="tr-TR" b="1" dirty="0" smtClean="0"/>
            <a:t>Başka ülkelere bağımlı hale getirir.</a:t>
          </a:r>
          <a:endParaRPr lang="tr-TR" b="1" dirty="0"/>
        </a:p>
      </dgm:t>
    </dgm:pt>
    <dgm:pt modelId="{142FFCE9-AD62-482F-B608-7A6B69D35FBE}" type="parTrans" cxnId="{D16B8CCF-4CEE-42B6-9993-1A1DBCAC45E1}">
      <dgm:prSet/>
      <dgm:spPr/>
      <dgm:t>
        <a:bodyPr/>
        <a:lstStyle/>
        <a:p>
          <a:endParaRPr lang="tr-TR"/>
        </a:p>
      </dgm:t>
    </dgm:pt>
    <dgm:pt modelId="{A059833D-0F9B-4918-BF5E-5B5DD6260EB9}" type="sibTrans" cxnId="{D16B8CCF-4CEE-42B6-9993-1A1DBCAC45E1}">
      <dgm:prSet/>
      <dgm:spPr/>
      <dgm:t>
        <a:bodyPr/>
        <a:lstStyle/>
        <a:p>
          <a:endParaRPr lang="tr-TR"/>
        </a:p>
      </dgm:t>
    </dgm:pt>
    <dgm:pt modelId="{B5EAA41F-5C68-4131-91E2-8E1721CD5033}">
      <dgm:prSet phldrT="[Metin]"/>
      <dgm:spPr/>
      <dgm:t>
        <a:bodyPr/>
        <a:lstStyle/>
        <a:p>
          <a:r>
            <a:rPr lang="tr-TR" dirty="0" smtClean="0"/>
            <a:t>israf</a:t>
          </a:r>
          <a:endParaRPr lang="tr-TR" dirty="0"/>
        </a:p>
      </dgm:t>
    </dgm:pt>
    <dgm:pt modelId="{BB9BE21A-F6C6-4786-B369-F5ECF13988DE}" type="parTrans" cxnId="{32BE310A-4755-4807-8D51-DCCEA5D6090F}">
      <dgm:prSet/>
      <dgm:spPr/>
      <dgm:t>
        <a:bodyPr/>
        <a:lstStyle/>
        <a:p>
          <a:endParaRPr lang="tr-TR"/>
        </a:p>
      </dgm:t>
    </dgm:pt>
    <dgm:pt modelId="{EA777496-1320-450A-BA97-B738862D2A42}" type="sibTrans" cxnId="{32BE310A-4755-4807-8D51-DCCEA5D6090F}">
      <dgm:prSet/>
      <dgm:spPr/>
      <dgm:t>
        <a:bodyPr/>
        <a:lstStyle/>
        <a:p>
          <a:endParaRPr lang="tr-TR"/>
        </a:p>
      </dgm:t>
    </dgm:pt>
    <dgm:pt modelId="{94756199-43DF-42ED-9992-20A41218EAD8}">
      <dgm:prSet phldrT="[Metin]"/>
      <dgm:spPr/>
      <dgm:t>
        <a:bodyPr/>
        <a:lstStyle/>
        <a:p>
          <a:r>
            <a:rPr lang="tr-TR" b="1" dirty="0" smtClean="0"/>
            <a:t>Kaynakların boş yere tükenmesine neden olur.</a:t>
          </a:r>
          <a:endParaRPr lang="tr-TR" b="1" dirty="0"/>
        </a:p>
      </dgm:t>
    </dgm:pt>
    <dgm:pt modelId="{746C0ACF-101B-4787-A7AA-A8E790F87B4C}" type="parTrans" cxnId="{1BDE4E99-BB75-4001-9124-291DEEC85E78}">
      <dgm:prSet/>
      <dgm:spPr/>
      <dgm:t>
        <a:bodyPr/>
        <a:lstStyle/>
        <a:p>
          <a:endParaRPr lang="tr-TR"/>
        </a:p>
      </dgm:t>
    </dgm:pt>
    <dgm:pt modelId="{661C29B6-8A4E-49A2-8154-468E94093086}" type="sibTrans" cxnId="{1BDE4E99-BB75-4001-9124-291DEEC85E78}">
      <dgm:prSet/>
      <dgm:spPr/>
      <dgm:t>
        <a:bodyPr/>
        <a:lstStyle/>
        <a:p>
          <a:endParaRPr lang="tr-TR"/>
        </a:p>
      </dgm:t>
    </dgm:pt>
    <dgm:pt modelId="{C7F5A3EC-77ED-4E56-922C-977EEFD2415C}">
      <dgm:prSet phldrT="[Metin]"/>
      <dgm:spPr/>
      <dgm:t>
        <a:bodyPr/>
        <a:lstStyle/>
        <a:p>
          <a:r>
            <a:rPr lang="tr-TR" dirty="0" smtClean="0"/>
            <a:t>İsraf </a:t>
          </a:r>
          <a:endParaRPr lang="tr-TR" dirty="0"/>
        </a:p>
      </dgm:t>
    </dgm:pt>
    <dgm:pt modelId="{3878866B-E433-422C-B061-A693DB5A0EBD}" type="parTrans" cxnId="{2285B7F8-0819-47FB-8A9F-10CE7B169690}">
      <dgm:prSet/>
      <dgm:spPr/>
      <dgm:t>
        <a:bodyPr/>
        <a:lstStyle/>
        <a:p>
          <a:endParaRPr lang="tr-TR"/>
        </a:p>
      </dgm:t>
    </dgm:pt>
    <dgm:pt modelId="{7F68EC79-D74E-432D-AD9C-82BD683F8BD9}" type="sibTrans" cxnId="{2285B7F8-0819-47FB-8A9F-10CE7B169690}">
      <dgm:prSet/>
      <dgm:spPr/>
      <dgm:t>
        <a:bodyPr/>
        <a:lstStyle/>
        <a:p>
          <a:endParaRPr lang="tr-TR"/>
        </a:p>
      </dgm:t>
    </dgm:pt>
    <dgm:pt modelId="{06C06729-5417-4359-B2BA-34EC110A6CE5}">
      <dgm:prSet phldrT="[Metin]" custT="1"/>
      <dgm:spPr/>
      <dgm:t>
        <a:bodyPr/>
        <a:lstStyle/>
        <a:p>
          <a:r>
            <a:rPr lang="tr-TR" sz="1600" b="1" dirty="0" smtClean="0"/>
            <a:t>Dünyada var olan açlık sorununun göz ardı edilmesi demektir.</a:t>
          </a:r>
          <a:endParaRPr lang="tr-TR" sz="1600" b="1" dirty="0"/>
        </a:p>
      </dgm:t>
    </dgm:pt>
    <dgm:pt modelId="{DC96C606-EC2F-4871-B8A3-F6F269792EA2}" type="parTrans" cxnId="{C28D3092-2DE6-467A-93FC-4A392EBA4A0B}">
      <dgm:prSet/>
      <dgm:spPr/>
      <dgm:t>
        <a:bodyPr/>
        <a:lstStyle/>
        <a:p>
          <a:endParaRPr lang="tr-TR"/>
        </a:p>
      </dgm:t>
    </dgm:pt>
    <dgm:pt modelId="{7C9257A1-8FC7-412F-A275-1D299BB64F35}" type="sibTrans" cxnId="{C28D3092-2DE6-467A-93FC-4A392EBA4A0B}">
      <dgm:prSet/>
      <dgm:spPr/>
      <dgm:t>
        <a:bodyPr/>
        <a:lstStyle/>
        <a:p>
          <a:endParaRPr lang="tr-TR"/>
        </a:p>
      </dgm:t>
    </dgm:pt>
    <dgm:pt modelId="{71626740-679D-41B9-943C-CB3297BDDD58}" type="pres">
      <dgm:prSet presAssocID="{22527803-8A0A-4096-BC69-F50174F5070A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287D1435-0888-41F3-A82F-C7BF58D1C65F}" type="pres">
      <dgm:prSet presAssocID="{3ACC1DDF-EA6C-447C-93F6-1FD199954F93}" presName="circle1" presStyleLbl="node1" presStyleIdx="0" presStyleCnt="3"/>
      <dgm:spPr/>
    </dgm:pt>
    <dgm:pt modelId="{FFF0B301-CD6E-40EA-98FC-46842F7512EA}" type="pres">
      <dgm:prSet presAssocID="{3ACC1DDF-EA6C-447C-93F6-1FD199954F93}" presName="space" presStyleCnt="0"/>
      <dgm:spPr/>
    </dgm:pt>
    <dgm:pt modelId="{6A66A5CF-185F-4FFA-8037-814DFD0297FC}" type="pres">
      <dgm:prSet presAssocID="{3ACC1DDF-EA6C-447C-93F6-1FD199954F93}" presName="rect1" presStyleLbl="alignAcc1" presStyleIdx="0" presStyleCnt="3" custScaleX="122411" custScaleY="118032"/>
      <dgm:spPr/>
      <dgm:t>
        <a:bodyPr/>
        <a:lstStyle/>
        <a:p>
          <a:endParaRPr lang="tr-TR"/>
        </a:p>
      </dgm:t>
    </dgm:pt>
    <dgm:pt modelId="{9ABCF919-FD2F-44E8-866C-7C7E54BEB272}" type="pres">
      <dgm:prSet presAssocID="{B5EAA41F-5C68-4131-91E2-8E1721CD5033}" presName="vertSpace2" presStyleLbl="node1" presStyleIdx="0" presStyleCnt="3"/>
      <dgm:spPr/>
    </dgm:pt>
    <dgm:pt modelId="{902FC60E-5F0D-40BF-8ED4-3A760B2E4200}" type="pres">
      <dgm:prSet presAssocID="{B5EAA41F-5C68-4131-91E2-8E1721CD5033}" presName="circle2" presStyleLbl="node1" presStyleIdx="1" presStyleCnt="3"/>
      <dgm:spPr/>
    </dgm:pt>
    <dgm:pt modelId="{2A0D468C-FB31-469A-BFBF-A417EBB422B8}" type="pres">
      <dgm:prSet presAssocID="{B5EAA41F-5C68-4131-91E2-8E1721CD5033}" presName="rect2" presStyleLbl="alignAcc1" presStyleIdx="1" presStyleCnt="3" custScaleY="96852"/>
      <dgm:spPr/>
      <dgm:t>
        <a:bodyPr/>
        <a:lstStyle/>
        <a:p>
          <a:endParaRPr lang="tr-TR"/>
        </a:p>
      </dgm:t>
    </dgm:pt>
    <dgm:pt modelId="{1BFFF8C5-7A71-4431-A6D4-FA40DAC323D2}" type="pres">
      <dgm:prSet presAssocID="{C7F5A3EC-77ED-4E56-922C-977EEFD2415C}" presName="vertSpace3" presStyleLbl="node1" presStyleIdx="1" presStyleCnt="3"/>
      <dgm:spPr/>
    </dgm:pt>
    <dgm:pt modelId="{757098C5-380E-4B63-A0BE-D5A8AF371EA2}" type="pres">
      <dgm:prSet presAssocID="{C7F5A3EC-77ED-4E56-922C-977EEFD2415C}" presName="circle3" presStyleLbl="node1" presStyleIdx="2" presStyleCnt="3"/>
      <dgm:spPr/>
    </dgm:pt>
    <dgm:pt modelId="{4914D57A-DF3D-4074-942A-7419D0957063}" type="pres">
      <dgm:prSet presAssocID="{C7F5A3EC-77ED-4E56-922C-977EEFD2415C}" presName="rect3" presStyleLbl="alignAcc1" presStyleIdx="2" presStyleCnt="3"/>
      <dgm:spPr/>
      <dgm:t>
        <a:bodyPr/>
        <a:lstStyle/>
        <a:p>
          <a:endParaRPr lang="tr-TR"/>
        </a:p>
      </dgm:t>
    </dgm:pt>
    <dgm:pt modelId="{01480E75-0EF4-4A53-BC49-57EA78900CAD}" type="pres">
      <dgm:prSet presAssocID="{3ACC1DDF-EA6C-447C-93F6-1FD199954F93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8AB7010-F6B3-4A08-AE57-4076AE2C4E4B}" type="pres">
      <dgm:prSet presAssocID="{3ACC1DDF-EA6C-447C-93F6-1FD199954F93}" presName="rect1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9AC5240-06AF-4B13-AC2C-59C7F116464C}" type="pres">
      <dgm:prSet presAssocID="{B5EAA41F-5C68-4131-91E2-8E1721CD5033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03C943F-5B54-43A8-A27A-51AFDBDB8394}" type="pres">
      <dgm:prSet presAssocID="{B5EAA41F-5C68-4131-91E2-8E1721CD5033}" presName="rect2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03AC20C-6EDA-4D7E-8953-1A5BBFA781D9}" type="pres">
      <dgm:prSet presAssocID="{C7F5A3EC-77ED-4E56-922C-977EEFD2415C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452B30F-F8E1-4104-B348-2C0FF3C7722B}" type="pres">
      <dgm:prSet presAssocID="{C7F5A3EC-77ED-4E56-922C-977EEFD2415C}" presName="rect3ChTx" presStyleLbl="alignAcc1" presStyleIdx="2" presStyleCnt="3" custScaleY="173718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1853FBD-EAA8-40BC-B41D-DC33CBA1F66D}" type="presOf" srcId="{B5EAA41F-5C68-4131-91E2-8E1721CD5033}" destId="{2A0D468C-FB31-469A-BFBF-A417EBB422B8}" srcOrd="0" destOrd="0" presId="urn:microsoft.com/office/officeart/2005/8/layout/target3"/>
    <dgm:cxn modelId="{992EA295-7F76-4BD5-B1F8-CC84D9577EF3}" srcId="{3ACC1DDF-EA6C-447C-93F6-1FD199954F93}" destId="{825E7F24-BB9D-4F51-BA82-AA5C366750AE}" srcOrd="0" destOrd="0" parTransId="{BDC4F14F-59D3-4556-ACCC-3512B7DB06E1}" sibTransId="{02C7B263-4D44-4EDF-BED4-CDC001FBA58D}"/>
    <dgm:cxn modelId="{0383556F-75A4-4869-9531-B541A1063B9A}" type="presOf" srcId="{825E7F24-BB9D-4F51-BA82-AA5C366750AE}" destId="{88AB7010-F6B3-4A08-AE57-4076AE2C4E4B}" srcOrd="0" destOrd="0" presId="urn:microsoft.com/office/officeart/2005/8/layout/target3"/>
    <dgm:cxn modelId="{32BE310A-4755-4807-8D51-DCCEA5D6090F}" srcId="{22527803-8A0A-4096-BC69-F50174F5070A}" destId="{B5EAA41F-5C68-4131-91E2-8E1721CD5033}" srcOrd="1" destOrd="0" parTransId="{BB9BE21A-F6C6-4786-B369-F5ECF13988DE}" sibTransId="{EA777496-1320-450A-BA97-B738862D2A42}"/>
    <dgm:cxn modelId="{171313AC-7F04-4FE6-9051-D4D461EEBEED}" type="presOf" srcId="{C7F5A3EC-77ED-4E56-922C-977EEFD2415C}" destId="{4914D57A-DF3D-4074-942A-7419D0957063}" srcOrd="0" destOrd="0" presId="urn:microsoft.com/office/officeart/2005/8/layout/target3"/>
    <dgm:cxn modelId="{C2D2F356-F1F0-4C36-8FEF-3F43EFDA2A6A}" type="presOf" srcId="{3EFA9F6B-7FDE-4F7B-9696-529C23F77003}" destId="{88AB7010-F6B3-4A08-AE57-4076AE2C4E4B}" srcOrd="0" destOrd="1" presId="urn:microsoft.com/office/officeart/2005/8/layout/target3"/>
    <dgm:cxn modelId="{457D3CF0-DCFD-4ADB-B3A0-1091892F40CD}" type="presOf" srcId="{B5EAA41F-5C68-4131-91E2-8E1721CD5033}" destId="{89AC5240-06AF-4B13-AC2C-59C7F116464C}" srcOrd="1" destOrd="0" presId="urn:microsoft.com/office/officeart/2005/8/layout/target3"/>
    <dgm:cxn modelId="{99953185-F195-4110-9F3A-B20065C034FD}" type="presOf" srcId="{3ACC1DDF-EA6C-447C-93F6-1FD199954F93}" destId="{6A66A5CF-185F-4FFA-8037-814DFD0297FC}" srcOrd="0" destOrd="0" presId="urn:microsoft.com/office/officeart/2005/8/layout/target3"/>
    <dgm:cxn modelId="{2285B7F8-0819-47FB-8A9F-10CE7B169690}" srcId="{22527803-8A0A-4096-BC69-F50174F5070A}" destId="{C7F5A3EC-77ED-4E56-922C-977EEFD2415C}" srcOrd="2" destOrd="0" parTransId="{3878866B-E433-422C-B061-A693DB5A0EBD}" sibTransId="{7F68EC79-D74E-432D-AD9C-82BD683F8BD9}"/>
    <dgm:cxn modelId="{1DC79B25-374C-4792-B876-A601F13129B9}" type="presOf" srcId="{3ACC1DDF-EA6C-447C-93F6-1FD199954F93}" destId="{01480E75-0EF4-4A53-BC49-57EA78900CAD}" srcOrd="1" destOrd="0" presId="urn:microsoft.com/office/officeart/2005/8/layout/target3"/>
    <dgm:cxn modelId="{812B0A71-8FDE-4A1E-99FC-6E57D5ED7DC0}" type="presOf" srcId="{22527803-8A0A-4096-BC69-F50174F5070A}" destId="{71626740-679D-41B9-943C-CB3297BDDD58}" srcOrd="0" destOrd="0" presId="urn:microsoft.com/office/officeart/2005/8/layout/target3"/>
    <dgm:cxn modelId="{87E9118C-654D-418C-B82E-1F5CF4D7B506}" type="presOf" srcId="{06C06729-5417-4359-B2BA-34EC110A6CE5}" destId="{4452B30F-F8E1-4104-B348-2C0FF3C7722B}" srcOrd="0" destOrd="0" presId="urn:microsoft.com/office/officeart/2005/8/layout/target3"/>
    <dgm:cxn modelId="{D16B8CCF-4CEE-42B6-9993-1A1DBCAC45E1}" srcId="{3ACC1DDF-EA6C-447C-93F6-1FD199954F93}" destId="{3EFA9F6B-7FDE-4F7B-9696-529C23F77003}" srcOrd="1" destOrd="0" parTransId="{142FFCE9-AD62-482F-B608-7A6B69D35FBE}" sibTransId="{A059833D-0F9B-4918-BF5E-5B5DD6260EB9}"/>
    <dgm:cxn modelId="{1BDE4E99-BB75-4001-9124-291DEEC85E78}" srcId="{B5EAA41F-5C68-4131-91E2-8E1721CD5033}" destId="{94756199-43DF-42ED-9992-20A41218EAD8}" srcOrd="0" destOrd="0" parTransId="{746C0ACF-101B-4787-A7AA-A8E790F87B4C}" sibTransId="{661C29B6-8A4E-49A2-8154-468E94093086}"/>
    <dgm:cxn modelId="{C28D3092-2DE6-467A-93FC-4A392EBA4A0B}" srcId="{C7F5A3EC-77ED-4E56-922C-977EEFD2415C}" destId="{06C06729-5417-4359-B2BA-34EC110A6CE5}" srcOrd="0" destOrd="0" parTransId="{DC96C606-EC2F-4871-B8A3-F6F269792EA2}" sibTransId="{7C9257A1-8FC7-412F-A275-1D299BB64F35}"/>
    <dgm:cxn modelId="{8F584E64-EE24-47F0-918E-A4C1F3CDC143}" type="presOf" srcId="{94756199-43DF-42ED-9992-20A41218EAD8}" destId="{E03C943F-5B54-43A8-A27A-51AFDBDB8394}" srcOrd="0" destOrd="0" presId="urn:microsoft.com/office/officeart/2005/8/layout/target3"/>
    <dgm:cxn modelId="{F8CCE8CF-121E-49E6-BFFE-81A5C15B90C3}" type="presOf" srcId="{C7F5A3EC-77ED-4E56-922C-977EEFD2415C}" destId="{503AC20C-6EDA-4D7E-8953-1A5BBFA781D9}" srcOrd="1" destOrd="0" presId="urn:microsoft.com/office/officeart/2005/8/layout/target3"/>
    <dgm:cxn modelId="{FF118B04-01DD-4C22-8BE1-28C97CED35E1}" srcId="{22527803-8A0A-4096-BC69-F50174F5070A}" destId="{3ACC1DDF-EA6C-447C-93F6-1FD199954F93}" srcOrd="0" destOrd="0" parTransId="{FA23CE80-DD92-44DF-9534-7B973DA59942}" sibTransId="{9B9205C4-AEB5-4097-A847-0FDCC6BA6CBE}"/>
    <dgm:cxn modelId="{9CB8FEC7-FFC5-445E-84F1-B5B2564E5423}" type="presParOf" srcId="{71626740-679D-41B9-943C-CB3297BDDD58}" destId="{287D1435-0888-41F3-A82F-C7BF58D1C65F}" srcOrd="0" destOrd="0" presId="urn:microsoft.com/office/officeart/2005/8/layout/target3"/>
    <dgm:cxn modelId="{C3164E31-01C7-4D0F-B4B3-8562226A5128}" type="presParOf" srcId="{71626740-679D-41B9-943C-CB3297BDDD58}" destId="{FFF0B301-CD6E-40EA-98FC-46842F7512EA}" srcOrd="1" destOrd="0" presId="urn:microsoft.com/office/officeart/2005/8/layout/target3"/>
    <dgm:cxn modelId="{948DE695-B82F-428E-830E-307CF39372AC}" type="presParOf" srcId="{71626740-679D-41B9-943C-CB3297BDDD58}" destId="{6A66A5CF-185F-4FFA-8037-814DFD0297FC}" srcOrd="2" destOrd="0" presId="urn:microsoft.com/office/officeart/2005/8/layout/target3"/>
    <dgm:cxn modelId="{791FD5F6-22EB-4BD6-8327-307CC14BA165}" type="presParOf" srcId="{71626740-679D-41B9-943C-CB3297BDDD58}" destId="{9ABCF919-FD2F-44E8-866C-7C7E54BEB272}" srcOrd="3" destOrd="0" presId="urn:microsoft.com/office/officeart/2005/8/layout/target3"/>
    <dgm:cxn modelId="{3B3140A7-709F-4E93-A6A6-37C66AA2AB18}" type="presParOf" srcId="{71626740-679D-41B9-943C-CB3297BDDD58}" destId="{902FC60E-5F0D-40BF-8ED4-3A760B2E4200}" srcOrd="4" destOrd="0" presId="urn:microsoft.com/office/officeart/2005/8/layout/target3"/>
    <dgm:cxn modelId="{D4701401-30EB-499D-93F8-DAE45D5F0A82}" type="presParOf" srcId="{71626740-679D-41B9-943C-CB3297BDDD58}" destId="{2A0D468C-FB31-469A-BFBF-A417EBB422B8}" srcOrd="5" destOrd="0" presId="urn:microsoft.com/office/officeart/2005/8/layout/target3"/>
    <dgm:cxn modelId="{26663A36-F0D2-4826-AF40-4E1B7B790096}" type="presParOf" srcId="{71626740-679D-41B9-943C-CB3297BDDD58}" destId="{1BFFF8C5-7A71-4431-A6D4-FA40DAC323D2}" srcOrd="6" destOrd="0" presId="urn:microsoft.com/office/officeart/2005/8/layout/target3"/>
    <dgm:cxn modelId="{0E9F8AD5-9998-4D88-B7EF-23F82B07DC08}" type="presParOf" srcId="{71626740-679D-41B9-943C-CB3297BDDD58}" destId="{757098C5-380E-4B63-A0BE-D5A8AF371EA2}" srcOrd="7" destOrd="0" presId="urn:microsoft.com/office/officeart/2005/8/layout/target3"/>
    <dgm:cxn modelId="{1B8CE171-AF56-4534-8A91-23BA48B688B9}" type="presParOf" srcId="{71626740-679D-41B9-943C-CB3297BDDD58}" destId="{4914D57A-DF3D-4074-942A-7419D0957063}" srcOrd="8" destOrd="0" presId="urn:microsoft.com/office/officeart/2005/8/layout/target3"/>
    <dgm:cxn modelId="{C65F5576-2E1D-4B54-B733-4058C5B64074}" type="presParOf" srcId="{71626740-679D-41B9-943C-CB3297BDDD58}" destId="{01480E75-0EF4-4A53-BC49-57EA78900CAD}" srcOrd="9" destOrd="0" presId="urn:microsoft.com/office/officeart/2005/8/layout/target3"/>
    <dgm:cxn modelId="{0CB24C1A-C9B7-4315-BD48-4EE62CC25027}" type="presParOf" srcId="{71626740-679D-41B9-943C-CB3297BDDD58}" destId="{88AB7010-F6B3-4A08-AE57-4076AE2C4E4B}" srcOrd="10" destOrd="0" presId="urn:microsoft.com/office/officeart/2005/8/layout/target3"/>
    <dgm:cxn modelId="{6CBD6557-A476-4994-BC16-63BF602F3688}" type="presParOf" srcId="{71626740-679D-41B9-943C-CB3297BDDD58}" destId="{89AC5240-06AF-4B13-AC2C-59C7F116464C}" srcOrd="11" destOrd="0" presId="urn:microsoft.com/office/officeart/2005/8/layout/target3"/>
    <dgm:cxn modelId="{216E47DC-2BE2-48C0-AD82-906CD16ADE44}" type="presParOf" srcId="{71626740-679D-41B9-943C-CB3297BDDD58}" destId="{E03C943F-5B54-43A8-A27A-51AFDBDB8394}" srcOrd="12" destOrd="0" presId="urn:microsoft.com/office/officeart/2005/8/layout/target3"/>
    <dgm:cxn modelId="{657B0D6E-28BB-4A52-A0A2-870DA985DEF4}" type="presParOf" srcId="{71626740-679D-41B9-943C-CB3297BDDD58}" destId="{503AC20C-6EDA-4D7E-8953-1A5BBFA781D9}" srcOrd="13" destOrd="0" presId="urn:microsoft.com/office/officeart/2005/8/layout/target3"/>
    <dgm:cxn modelId="{F0117BFB-FB75-4541-BD00-B5A6C73AB3BC}" type="presParOf" srcId="{71626740-679D-41B9-943C-CB3297BDDD58}" destId="{4452B30F-F8E1-4104-B348-2C0FF3C7722B}" srcOrd="1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E7D2E6B-46CD-45A7-AB9E-3461D3126FF6}" type="doc">
      <dgm:prSet loTypeId="urn:microsoft.com/office/officeart/2005/8/layout/radial2" loCatId="relationship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tr-TR"/>
        </a:p>
      </dgm:t>
    </dgm:pt>
    <dgm:pt modelId="{9AC8CE37-2C59-4277-BF3C-6AF08DC8C750}">
      <dgm:prSet phldrT="[Metin]"/>
      <dgm:spPr/>
      <dgm:t>
        <a:bodyPr/>
        <a:lstStyle/>
        <a:p>
          <a:r>
            <a:rPr lang="tr-TR" dirty="0" smtClean="0"/>
            <a:t>Üçte biri su</a:t>
          </a:r>
          <a:endParaRPr lang="tr-TR" dirty="0"/>
        </a:p>
      </dgm:t>
    </dgm:pt>
    <dgm:pt modelId="{3C250A2F-84D0-4BB3-8A42-D4B46B3DAC0F}" type="parTrans" cxnId="{5E3F198E-CABF-4D2F-98EE-E3529CC4245A}">
      <dgm:prSet/>
      <dgm:spPr/>
      <dgm:t>
        <a:bodyPr/>
        <a:lstStyle/>
        <a:p>
          <a:endParaRPr lang="tr-TR"/>
        </a:p>
      </dgm:t>
    </dgm:pt>
    <dgm:pt modelId="{8C3A0511-1353-43BC-862B-01DE0EA178F0}" type="sibTrans" cxnId="{5E3F198E-CABF-4D2F-98EE-E3529CC4245A}">
      <dgm:prSet/>
      <dgm:spPr/>
      <dgm:t>
        <a:bodyPr/>
        <a:lstStyle/>
        <a:p>
          <a:endParaRPr lang="tr-TR"/>
        </a:p>
      </dgm:t>
    </dgm:pt>
    <dgm:pt modelId="{26D9C0C0-A833-46A9-BD59-91E364575214}">
      <dgm:prSet phldrT="[Metin]"/>
      <dgm:spPr/>
      <dgm:t>
        <a:bodyPr/>
        <a:lstStyle/>
        <a:p>
          <a:r>
            <a:rPr lang="tr-TR" dirty="0" smtClean="0"/>
            <a:t>Üçte biri yemek</a:t>
          </a:r>
          <a:endParaRPr lang="tr-TR" dirty="0"/>
        </a:p>
      </dgm:t>
    </dgm:pt>
    <dgm:pt modelId="{F62BFC4C-840B-4C0F-9F32-D98F51A46F0F}" type="parTrans" cxnId="{1839BB54-EFDB-462D-8E1F-F51EFB7C0DEF}">
      <dgm:prSet/>
      <dgm:spPr/>
      <dgm:t>
        <a:bodyPr/>
        <a:lstStyle/>
        <a:p>
          <a:endParaRPr lang="tr-TR"/>
        </a:p>
      </dgm:t>
    </dgm:pt>
    <dgm:pt modelId="{0481A0F7-DD77-4203-B9A8-F47AA6DE19F4}" type="sibTrans" cxnId="{1839BB54-EFDB-462D-8E1F-F51EFB7C0DEF}">
      <dgm:prSet/>
      <dgm:spPr/>
      <dgm:t>
        <a:bodyPr/>
        <a:lstStyle/>
        <a:p>
          <a:endParaRPr lang="tr-TR"/>
        </a:p>
      </dgm:t>
    </dgm:pt>
    <dgm:pt modelId="{0E4E9A7F-61BF-44A4-8BF1-CF07EBA8A0C2}">
      <dgm:prSet phldrT="[Metin]"/>
      <dgm:spPr/>
      <dgm:t>
        <a:bodyPr/>
        <a:lstStyle/>
        <a:p>
          <a:r>
            <a:rPr lang="tr-TR" dirty="0" smtClean="0"/>
            <a:t>Üçte biri nefes</a:t>
          </a:r>
          <a:endParaRPr lang="tr-TR" dirty="0"/>
        </a:p>
      </dgm:t>
    </dgm:pt>
    <dgm:pt modelId="{C3F8F65F-CBF2-4395-9471-A8179DEEB650}" type="parTrans" cxnId="{F2F13C8C-B9D7-4337-96C3-F348C7DDBE8A}">
      <dgm:prSet/>
      <dgm:spPr/>
      <dgm:t>
        <a:bodyPr/>
        <a:lstStyle/>
        <a:p>
          <a:endParaRPr lang="tr-TR"/>
        </a:p>
      </dgm:t>
    </dgm:pt>
    <dgm:pt modelId="{0DCA2F39-CE95-450E-89BB-113E2BD46616}" type="sibTrans" cxnId="{F2F13C8C-B9D7-4337-96C3-F348C7DDBE8A}">
      <dgm:prSet/>
      <dgm:spPr/>
      <dgm:t>
        <a:bodyPr/>
        <a:lstStyle/>
        <a:p>
          <a:endParaRPr lang="tr-TR"/>
        </a:p>
      </dgm:t>
    </dgm:pt>
    <dgm:pt modelId="{F7D7977D-627B-4B60-AA49-5573CFEFF8DC}" type="pres">
      <dgm:prSet presAssocID="{FE7D2E6B-46CD-45A7-AB9E-3461D3126FF6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B834B23E-A6C8-4A84-8AD9-A1E703EFB7F1}" type="pres">
      <dgm:prSet presAssocID="{FE7D2E6B-46CD-45A7-AB9E-3461D3126FF6}" presName="cycle" presStyleCnt="0"/>
      <dgm:spPr/>
    </dgm:pt>
    <dgm:pt modelId="{D5C475E1-A671-4F4D-B602-2DDA065CB286}" type="pres">
      <dgm:prSet presAssocID="{FE7D2E6B-46CD-45A7-AB9E-3461D3126FF6}" presName="centerShape" presStyleCnt="0"/>
      <dgm:spPr/>
    </dgm:pt>
    <dgm:pt modelId="{716D7D03-DDBA-467F-9B1C-B33EECC3B023}" type="pres">
      <dgm:prSet presAssocID="{FE7D2E6B-46CD-45A7-AB9E-3461D3126FF6}" presName="connSite" presStyleLbl="node1" presStyleIdx="0" presStyleCnt="4"/>
      <dgm:spPr/>
    </dgm:pt>
    <dgm:pt modelId="{BDD1DDB4-E18B-4614-824B-3F78118D5B97}" type="pres">
      <dgm:prSet presAssocID="{FE7D2E6B-46CD-45A7-AB9E-3461D3126FF6}" presName="visible" presStyleLbl="nod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tr-TR"/>
        </a:p>
      </dgm:t>
    </dgm:pt>
    <dgm:pt modelId="{B2B862DF-189D-4977-A2AC-A3B752B9394E}" type="pres">
      <dgm:prSet presAssocID="{3C250A2F-84D0-4BB3-8A42-D4B46B3DAC0F}" presName="Name25" presStyleLbl="parChTrans1D1" presStyleIdx="0" presStyleCnt="3"/>
      <dgm:spPr/>
      <dgm:t>
        <a:bodyPr/>
        <a:lstStyle/>
        <a:p>
          <a:endParaRPr lang="tr-TR"/>
        </a:p>
      </dgm:t>
    </dgm:pt>
    <dgm:pt modelId="{80A75B20-1F3C-40ED-86FA-3C55D54F511A}" type="pres">
      <dgm:prSet presAssocID="{9AC8CE37-2C59-4277-BF3C-6AF08DC8C750}" presName="node" presStyleCnt="0"/>
      <dgm:spPr/>
    </dgm:pt>
    <dgm:pt modelId="{FF88255E-CACD-4597-AB60-FF2F6000B581}" type="pres">
      <dgm:prSet presAssocID="{9AC8CE37-2C59-4277-BF3C-6AF08DC8C750}" presName="parentNode" presStyleLbl="node1" presStyleIdx="1" presStyleCnt="4" custScaleX="143164" custScaleY="98689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5F214E2-38A0-4C38-AC87-0A79FD2D2089}" type="pres">
      <dgm:prSet presAssocID="{9AC8CE37-2C59-4277-BF3C-6AF08DC8C750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1BC341A-F3B9-43B9-B39D-5CB916ACCEA3}" type="pres">
      <dgm:prSet presAssocID="{F62BFC4C-840B-4C0F-9F32-D98F51A46F0F}" presName="Name25" presStyleLbl="parChTrans1D1" presStyleIdx="1" presStyleCnt="3"/>
      <dgm:spPr/>
      <dgm:t>
        <a:bodyPr/>
        <a:lstStyle/>
        <a:p>
          <a:endParaRPr lang="tr-TR"/>
        </a:p>
      </dgm:t>
    </dgm:pt>
    <dgm:pt modelId="{DED35EEF-1D46-4ECD-8590-4C3D86D91473}" type="pres">
      <dgm:prSet presAssocID="{26D9C0C0-A833-46A9-BD59-91E364575214}" presName="node" presStyleCnt="0"/>
      <dgm:spPr/>
    </dgm:pt>
    <dgm:pt modelId="{C5A499C8-CFAB-44C0-BB0C-2CA5EBF7F13A}" type="pres">
      <dgm:prSet presAssocID="{26D9C0C0-A833-46A9-BD59-91E364575214}" presName="parentNode" presStyleLbl="node1" presStyleIdx="2" presStyleCnt="4" custScaleX="148742" custScaleY="95330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35F6181-39B0-4A4F-A9B6-9F94A4E67196}" type="pres">
      <dgm:prSet presAssocID="{26D9C0C0-A833-46A9-BD59-91E364575214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CC17245-AAC8-475C-B58C-EB5BBCC0EA3B}" type="pres">
      <dgm:prSet presAssocID="{C3F8F65F-CBF2-4395-9471-A8179DEEB650}" presName="Name25" presStyleLbl="parChTrans1D1" presStyleIdx="2" presStyleCnt="3"/>
      <dgm:spPr/>
      <dgm:t>
        <a:bodyPr/>
        <a:lstStyle/>
        <a:p>
          <a:endParaRPr lang="tr-TR"/>
        </a:p>
      </dgm:t>
    </dgm:pt>
    <dgm:pt modelId="{55DCB04A-EA9A-4208-92C1-00D185015BF4}" type="pres">
      <dgm:prSet presAssocID="{0E4E9A7F-61BF-44A4-8BF1-CF07EBA8A0C2}" presName="node" presStyleCnt="0"/>
      <dgm:spPr/>
    </dgm:pt>
    <dgm:pt modelId="{910521EF-5D4A-47AC-A62B-8848B735773E}" type="pres">
      <dgm:prSet presAssocID="{0E4E9A7F-61BF-44A4-8BF1-CF07EBA8A0C2}" presName="parentNode" presStyleLbl="node1" presStyleIdx="3" presStyleCnt="4" custScaleX="150455" custScaleY="89370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2DBA1D1-65F5-4062-84AA-5CA79D28447F}" type="pres">
      <dgm:prSet presAssocID="{0E4E9A7F-61BF-44A4-8BF1-CF07EBA8A0C2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839BB54-EFDB-462D-8E1F-F51EFB7C0DEF}" srcId="{FE7D2E6B-46CD-45A7-AB9E-3461D3126FF6}" destId="{26D9C0C0-A833-46A9-BD59-91E364575214}" srcOrd="1" destOrd="0" parTransId="{F62BFC4C-840B-4C0F-9F32-D98F51A46F0F}" sibTransId="{0481A0F7-DD77-4203-B9A8-F47AA6DE19F4}"/>
    <dgm:cxn modelId="{86CC43C8-8E08-4BAF-A8C8-5965A0C12EF1}" type="presOf" srcId="{0E4E9A7F-61BF-44A4-8BF1-CF07EBA8A0C2}" destId="{910521EF-5D4A-47AC-A62B-8848B735773E}" srcOrd="0" destOrd="0" presId="urn:microsoft.com/office/officeart/2005/8/layout/radial2"/>
    <dgm:cxn modelId="{663226AB-A3B8-4820-9D9F-F2642108F433}" type="presOf" srcId="{3C250A2F-84D0-4BB3-8A42-D4B46B3DAC0F}" destId="{B2B862DF-189D-4977-A2AC-A3B752B9394E}" srcOrd="0" destOrd="0" presId="urn:microsoft.com/office/officeart/2005/8/layout/radial2"/>
    <dgm:cxn modelId="{F2F13C8C-B9D7-4337-96C3-F348C7DDBE8A}" srcId="{FE7D2E6B-46CD-45A7-AB9E-3461D3126FF6}" destId="{0E4E9A7F-61BF-44A4-8BF1-CF07EBA8A0C2}" srcOrd="2" destOrd="0" parTransId="{C3F8F65F-CBF2-4395-9471-A8179DEEB650}" sibTransId="{0DCA2F39-CE95-450E-89BB-113E2BD46616}"/>
    <dgm:cxn modelId="{0263F62C-CF7F-49F2-A5F3-6DBCCE3410D8}" type="presOf" srcId="{9AC8CE37-2C59-4277-BF3C-6AF08DC8C750}" destId="{FF88255E-CACD-4597-AB60-FF2F6000B581}" srcOrd="0" destOrd="0" presId="urn:microsoft.com/office/officeart/2005/8/layout/radial2"/>
    <dgm:cxn modelId="{F7BD9F59-93C4-4E74-B9A7-E0CF588F8BFB}" type="presOf" srcId="{C3F8F65F-CBF2-4395-9471-A8179DEEB650}" destId="{DCC17245-AAC8-475C-B58C-EB5BBCC0EA3B}" srcOrd="0" destOrd="0" presId="urn:microsoft.com/office/officeart/2005/8/layout/radial2"/>
    <dgm:cxn modelId="{D2C74E83-875B-49BF-95E6-948C2AE348CE}" type="presOf" srcId="{26D9C0C0-A833-46A9-BD59-91E364575214}" destId="{C5A499C8-CFAB-44C0-BB0C-2CA5EBF7F13A}" srcOrd="0" destOrd="0" presId="urn:microsoft.com/office/officeart/2005/8/layout/radial2"/>
    <dgm:cxn modelId="{858A4164-13B4-4BEE-B158-4E63E3A8A19B}" type="presOf" srcId="{FE7D2E6B-46CD-45A7-AB9E-3461D3126FF6}" destId="{F7D7977D-627B-4B60-AA49-5573CFEFF8DC}" srcOrd="0" destOrd="0" presId="urn:microsoft.com/office/officeart/2005/8/layout/radial2"/>
    <dgm:cxn modelId="{6CE18AAF-5F0E-462E-973F-C2C34CF411F2}" type="presOf" srcId="{F62BFC4C-840B-4C0F-9F32-D98F51A46F0F}" destId="{61BC341A-F3B9-43B9-B39D-5CB916ACCEA3}" srcOrd="0" destOrd="0" presId="urn:microsoft.com/office/officeart/2005/8/layout/radial2"/>
    <dgm:cxn modelId="{5E3F198E-CABF-4D2F-98EE-E3529CC4245A}" srcId="{FE7D2E6B-46CD-45A7-AB9E-3461D3126FF6}" destId="{9AC8CE37-2C59-4277-BF3C-6AF08DC8C750}" srcOrd="0" destOrd="0" parTransId="{3C250A2F-84D0-4BB3-8A42-D4B46B3DAC0F}" sibTransId="{8C3A0511-1353-43BC-862B-01DE0EA178F0}"/>
    <dgm:cxn modelId="{5BF8DB58-2656-4A3C-A96B-804E2CFEDE04}" type="presParOf" srcId="{F7D7977D-627B-4B60-AA49-5573CFEFF8DC}" destId="{B834B23E-A6C8-4A84-8AD9-A1E703EFB7F1}" srcOrd="0" destOrd="0" presId="urn:microsoft.com/office/officeart/2005/8/layout/radial2"/>
    <dgm:cxn modelId="{8ABB87DF-BE17-4516-969F-A7F642805A71}" type="presParOf" srcId="{B834B23E-A6C8-4A84-8AD9-A1E703EFB7F1}" destId="{D5C475E1-A671-4F4D-B602-2DDA065CB286}" srcOrd="0" destOrd="0" presId="urn:microsoft.com/office/officeart/2005/8/layout/radial2"/>
    <dgm:cxn modelId="{41F802CE-8F91-46C4-A784-F5F2C74D87F7}" type="presParOf" srcId="{D5C475E1-A671-4F4D-B602-2DDA065CB286}" destId="{716D7D03-DDBA-467F-9B1C-B33EECC3B023}" srcOrd="0" destOrd="0" presId="urn:microsoft.com/office/officeart/2005/8/layout/radial2"/>
    <dgm:cxn modelId="{D41A1AFE-E15B-484C-90DC-F16337D94CD4}" type="presParOf" srcId="{D5C475E1-A671-4F4D-B602-2DDA065CB286}" destId="{BDD1DDB4-E18B-4614-824B-3F78118D5B97}" srcOrd="1" destOrd="0" presId="urn:microsoft.com/office/officeart/2005/8/layout/radial2"/>
    <dgm:cxn modelId="{125BC2D8-E8D9-47F9-925B-B145C9ED3E39}" type="presParOf" srcId="{B834B23E-A6C8-4A84-8AD9-A1E703EFB7F1}" destId="{B2B862DF-189D-4977-A2AC-A3B752B9394E}" srcOrd="1" destOrd="0" presId="urn:microsoft.com/office/officeart/2005/8/layout/radial2"/>
    <dgm:cxn modelId="{578C26A3-316F-4E1A-A717-4A347EEE0494}" type="presParOf" srcId="{B834B23E-A6C8-4A84-8AD9-A1E703EFB7F1}" destId="{80A75B20-1F3C-40ED-86FA-3C55D54F511A}" srcOrd="2" destOrd="0" presId="urn:microsoft.com/office/officeart/2005/8/layout/radial2"/>
    <dgm:cxn modelId="{D822A7D2-5560-48F0-945C-F43C9AFA40D3}" type="presParOf" srcId="{80A75B20-1F3C-40ED-86FA-3C55D54F511A}" destId="{FF88255E-CACD-4597-AB60-FF2F6000B581}" srcOrd="0" destOrd="0" presId="urn:microsoft.com/office/officeart/2005/8/layout/radial2"/>
    <dgm:cxn modelId="{934CA26E-CD0C-4A44-8174-CD01D0A1AEE1}" type="presParOf" srcId="{80A75B20-1F3C-40ED-86FA-3C55D54F511A}" destId="{E5F214E2-38A0-4C38-AC87-0A79FD2D2089}" srcOrd="1" destOrd="0" presId="urn:microsoft.com/office/officeart/2005/8/layout/radial2"/>
    <dgm:cxn modelId="{542AF4B7-35DB-4F84-B417-7F699D0273A0}" type="presParOf" srcId="{B834B23E-A6C8-4A84-8AD9-A1E703EFB7F1}" destId="{61BC341A-F3B9-43B9-B39D-5CB916ACCEA3}" srcOrd="3" destOrd="0" presId="urn:microsoft.com/office/officeart/2005/8/layout/radial2"/>
    <dgm:cxn modelId="{3121BE8C-7BD1-4384-9DFF-4B34DFC84326}" type="presParOf" srcId="{B834B23E-A6C8-4A84-8AD9-A1E703EFB7F1}" destId="{DED35EEF-1D46-4ECD-8590-4C3D86D91473}" srcOrd="4" destOrd="0" presId="urn:microsoft.com/office/officeart/2005/8/layout/radial2"/>
    <dgm:cxn modelId="{08D50B96-E403-455F-9AFD-FEB5D7894120}" type="presParOf" srcId="{DED35EEF-1D46-4ECD-8590-4C3D86D91473}" destId="{C5A499C8-CFAB-44C0-BB0C-2CA5EBF7F13A}" srcOrd="0" destOrd="0" presId="urn:microsoft.com/office/officeart/2005/8/layout/radial2"/>
    <dgm:cxn modelId="{607E5C0F-BB30-483E-BFAB-CBFBF0C5AE35}" type="presParOf" srcId="{DED35EEF-1D46-4ECD-8590-4C3D86D91473}" destId="{D35F6181-39B0-4A4F-A9B6-9F94A4E67196}" srcOrd="1" destOrd="0" presId="urn:microsoft.com/office/officeart/2005/8/layout/radial2"/>
    <dgm:cxn modelId="{F9945AA2-23AE-4183-9A77-F1927504D5C4}" type="presParOf" srcId="{B834B23E-A6C8-4A84-8AD9-A1E703EFB7F1}" destId="{DCC17245-AAC8-475C-B58C-EB5BBCC0EA3B}" srcOrd="5" destOrd="0" presId="urn:microsoft.com/office/officeart/2005/8/layout/radial2"/>
    <dgm:cxn modelId="{96E6A8DB-0C90-4D8D-8A9B-A224D082D419}" type="presParOf" srcId="{B834B23E-A6C8-4A84-8AD9-A1E703EFB7F1}" destId="{55DCB04A-EA9A-4208-92C1-00D185015BF4}" srcOrd="6" destOrd="0" presId="urn:microsoft.com/office/officeart/2005/8/layout/radial2"/>
    <dgm:cxn modelId="{2BBC5410-9A1E-4EBB-BD06-293E17CB594F}" type="presParOf" srcId="{55DCB04A-EA9A-4208-92C1-00D185015BF4}" destId="{910521EF-5D4A-47AC-A62B-8848B735773E}" srcOrd="0" destOrd="0" presId="urn:microsoft.com/office/officeart/2005/8/layout/radial2"/>
    <dgm:cxn modelId="{249AB91A-4BBC-41A4-B9E4-89433578D271}" type="presParOf" srcId="{55DCB04A-EA9A-4208-92C1-00D185015BF4}" destId="{82DBA1D1-65F5-4062-84AA-5CA79D28447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34B9D16-4B90-47D8-8397-C007014C68FD}" type="doc">
      <dgm:prSet loTypeId="urn:microsoft.com/office/officeart/2005/8/layout/chevron2" loCatId="process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tr-TR"/>
        </a:p>
      </dgm:t>
    </dgm:pt>
    <dgm:pt modelId="{D766242E-4D91-4819-AA48-71DDEC85A947}">
      <dgm:prSet phldrT="[Metin]" phldr="1"/>
      <dgm:spPr/>
      <dgm:t>
        <a:bodyPr/>
        <a:lstStyle/>
        <a:p>
          <a:endParaRPr lang="tr-TR" dirty="0"/>
        </a:p>
      </dgm:t>
    </dgm:pt>
    <dgm:pt modelId="{7B9C212A-AC8F-4C4A-B1C9-AA8D0220C585}" type="parTrans" cxnId="{0F807D2F-FFEC-4000-B1D2-91D90DC5E989}">
      <dgm:prSet/>
      <dgm:spPr/>
      <dgm:t>
        <a:bodyPr/>
        <a:lstStyle/>
        <a:p>
          <a:endParaRPr lang="tr-TR"/>
        </a:p>
      </dgm:t>
    </dgm:pt>
    <dgm:pt modelId="{5F05AF71-9472-4B46-8132-9E2A6D59B222}" type="sibTrans" cxnId="{0F807D2F-FFEC-4000-B1D2-91D90DC5E989}">
      <dgm:prSet/>
      <dgm:spPr/>
      <dgm:t>
        <a:bodyPr/>
        <a:lstStyle/>
        <a:p>
          <a:endParaRPr lang="tr-TR"/>
        </a:p>
      </dgm:t>
    </dgm:pt>
    <dgm:pt modelId="{61AB6FED-9B72-4997-B4DF-32B3CA06603D}">
      <dgm:prSet phldrT="[Metin]"/>
      <dgm:spPr/>
      <dgm:t>
        <a:bodyPr/>
        <a:lstStyle/>
        <a:p>
          <a:r>
            <a:rPr lang="tr-TR" dirty="0" smtClean="0"/>
            <a:t>Yemeğe besmele ile başlanmalıyız.  Yemeği otururken yemeliyiz.</a:t>
          </a:r>
          <a:endParaRPr lang="tr-TR" dirty="0"/>
        </a:p>
      </dgm:t>
    </dgm:pt>
    <dgm:pt modelId="{6128448B-7808-4B1C-BA8D-0B0D625F2C1D}" type="parTrans" cxnId="{3E98F722-9760-4CA6-977C-29F6B29FE32C}">
      <dgm:prSet/>
      <dgm:spPr/>
      <dgm:t>
        <a:bodyPr/>
        <a:lstStyle/>
        <a:p>
          <a:endParaRPr lang="tr-TR"/>
        </a:p>
      </dgm:t>
    </dgm:pt>
    <dgm:pt modelId="{AF61CD07-8896-41C3-B9F1-7518DAA3FD60}" type="sibTrans" cxnId="{3E98F722-9760-4CA6-977C-29F6B29FE32C}">
      <dgm:prSet/>
      <dgm:spPr/>
      <dgm:t>
        <a:bodyPr/>
        <a:lstStyle/>
        <a:p>
          <a:endParaRPr lang="tr-TR"/>
        </a:p>
      </dgm:t>
    </dgm:pt>
    <dgm:pt modelId="{6F93B135-B77D-4616-AE4E-B921892B3533}">
      <dgm:prSet phldrT="[Metin]" phldr="1"/>
      <dgm:spPr/>
      <dgm:t>
        <a:bodyPr/>
        <a:lstStyle/>
        <a:p>
          <a:endParaRPr lang="tr-TR"/>
        </a:p>
      </dgm:t>
    </dgm:pt>
    <dgm:pt modelId="{5042806E-2120-43F2-8A17-8F6CB5945A45}" type="parTrans" cxnId="{EDB0B826-28E1-4038-9E56-D87B1C358960}">
      <dgm:prSet/>
      <dgm:spPr/>
      <dgm:t>
        <a:bodyPr/>
        <a:lstStyle/>
        <a:p>
          <a:endParaRPr lang="tr-TR"/>
        </a:p>
      </dgm:t>
    </dgm:pt>
    <dgm:pt modelId="{A417BD21-E668-4754-8BC6-266AEE2D5556}" type="sibTrans" cxnId="{EDB0B826-28E1-4038-9E56-D87B1C358960}">
      <dgm:prSet/>
      <dgm:spPr/>
      <dgm:t>
        <a:bodyPr/>
        <a:lstStyle/>
        <a:p>
          <a:endParaRPr lang="tr-TR"/>
        </a:p>
      </dgm:t>
    </dgm:pt>
    <dgm:pt modelId="{34F05B1C-99ED-4EF1-8EA4-815A821E10E6}">
      <dgm:prSet phldrT="[Metin]"/>
      <dgm:spPr/>
      <dgm:t>
        <a:bodyPr/>
        <a:lstStyle/>
        <a:p>
          <a:r>
            <a:rPr lang="tr-TR" dirty="0" smtClean="0"/>
            <a:t>Yemek sağ elle yenmeliyiz..</a:t>
          </a:r>
          <a:endParaRPr lang="tr-TR" dirty="0"/>
        </a:p>
      </dgm:t>
    </dgm:pt>
    <dgm:pt modelId="{E1FD34DA-DC27-4ED3-B88F-3FC3EC742641}" type="parTrans" cxnId="{9B96303A-0E0B-4E99-9500-5464CE14CE0C}">
      <dgm:prSet/>
      <dgm:spPr/>
      <dgm:t>
        <a:bodyPr/>
        <a:lstStyle/>
        <a:p>
          <a:endParaRPr lang="tr-TR"/>
        </a:p>
      </dgm:t>
    </dgm:pt>
    <dgm:pt modelId="{DFF35C4F-0AD9-4C5B-982E-499A6FC83632}" type="sibTrans" cxnId="{9B96303A-0E0B-4E99-9500-5464CE14CE0C}">
      <dgm:prSet/>
      <dgm:spPr/>
      <dgm:t>
        <a:bodyPr/>
        <a:lstStyle/>
        <a:p>
          <a:endParaRPr lang="tr-TR"/>
        </a:p>
      </dgm:t>
    </dgm:pt>
    <dgm:pt modelId="{A571DFE0-8D5E-488B-8B44-903D22031329}">
      <dgm:prSet phldrT="[Metin]"/>
      <dgm:spPr/>
      <dgm:t>
        <a:bodyPr/>
        <a:lstStyle/>
        <a:p>
          <a:r>
            <a:rPr lang="tr-TR" dirty="0" smtClean="0"/>
            <a:t>Su üç defada içmeliyiz..</a:t>
          </a:r>
          <a:endParaRPr lang="tr-TR" dirty="0"/>
        </a:p>
      </dgm:t>
    </dgm:pt>
    <dgm:pt modelId="{6FF04E92-9D83-4AB9-A112-B4D3A3261829}" type="parTrans" cxnId="{DE109030-DACF-4C64-AC07-5764B42E743B}">
      <dgm:prSet/>
      <dgm:spPr/>
      <dgm:t>
        <a:bodyPr/>
        <a:lstStyle/>
        <a:p>
          <a:endParaRPr lang="tr-TR"/>
        </a:p>
      </dgm:t>
    </dgm:pt>
    <dgm:pt modelId="{9FCEBDD0-6530-4520-B7D9-83F084BAC470}" type="sibTrans" cxnId="{DE109030-DACF-4C64-AC07-5764B42E743B}">
      <dgm:prSet/>
      <dgm:spPr/>
      <dgm:t>
        <a:bodyPr/>
        <a:lstStyle/>
        <a:p>
          <a:endParaRPr lang="tr-TR"/>
        </a:p>
      </dgm:t>
    </dgm:pt>
    <dgm:pt modelId="{2A33E165-4664-47C6-8FFF-7185A0B5A6F1}">
      <dgm:prSet phldrT="[Metin]" phldr="1"/>
      <dgm:spPr/>
      <dgm:t>
        <a:bodyPr/>
        <a:lstStyle/>
        <a:p>
          <a:endParaRPr lang="tr-TR"/>
        </a:p>
      </dgm:t>
    </dgm:pt>
    <dgm:pt modelId="{262F8B01-E97E-404C-A571-AA3112475393}" type="parTrans" cxnId="{F67FE6CE-2704-408E-A050-138D02621B3C}">
      <dgm:prSet/>
      <dgm:spPr/>
      <dgm:t>
        <a:bodyPr/>
        <a:lstStyle/>
        <a:p>
          <a:endParaRPr lang="tr-TR"/>
        </a:p>
      </dgm:t>
    </dgm:pt>
    <dgm:pt modelId="{07CC9A9C-21CE-49D4-AC40-60A86B0E47F3}" type="sibTrans" cxnId="{F67FE6CE-2704-408E-A050-138D02621B3C}">
      <dgm:prSet/>
      <dgm:spPr/>
      <dgm:t>
        <a:bodyPr/>
        <a:lstStyle/>
        <a:p>
          <a:endParaRPr lang="tr-TR"/>
        </a:p>
      </dgm:t>
    </dgm:pt>
    <dgm:pt modelId="{E99B40B0-56AB-4035-9E70-2A6B2AEC96F0}">
      <dgm:prSet phldrT="[Metin]"/>
      <dgm:spPr/>
      <dgm:t>
        <a:bodyPr/>
        <a:lstStyle/>
        <a:p>
          <a:r>
            <a:rPr lang="tr-TR" dirty="0" smtClean="0"/>
            <a:t>Sevilmeyen bir yemek dahi olsa şikayet edilmemeliyiz..</a:t>
          </a:r>
          <a:endParaRPr lang="tr-TR" dirty="0"/>
        </a:p>
      </dgm:t>
    </dgm:pt>
    <dgm:pt modelId="{C9DF199A-3BFD-4F43-BB7F-875C6AB4C249}" type="parTrans" cxnId="{EC0609C3-CBF5-46C7-859E-0B871E66007D}">
      <dgm:prSet/>
      <dgm:spPr/>
      <dgm:t>
        <a:bodyPr/>
        <a:lstStyle/>
        <a:p>
          <a:endParaRPr lang="tr-TR"/>
        </a:p>
      </dgm:t>
    </dgm:pt>
    <dgm:pt modelId="{C9684A0B-5DA1-4DE9-931B-B0203622D99B}" type="sibTrans" cxnId="{EC0609C3-CBF5-46C7-859E-0B871E66007D}">
      <dgm:prSet/>
      <dgm:spPr/>
      <dgm:t>
        <a:bodyPr/>
        <a:lstStyle/>
        <a:p>
          <a:endParaRPr lang="tr-TR"/>
        </a:p>
      </dgm:t>
    </dgm:pt>
    <dgm:pt modelId="{8BAA0DF0-EF96-4EAC-B616-026C5DC87598}">
      <dgm:prSet phldrT="[Metin]" phldr="1"/>
      <dgm:spPr/>
      <dgm:t>
        <a:bodyPr/>
        <a:lstStyle/>
        <a:p>
          <a:endParaRPr lang="tr-TR" dirty="0"/>
        </a:p>
      </dgm:t>
    </dgm:pt>
    <dgm:pt modelId="{B2830403-F9C4-4B49-ABC8-3FAEA12CE77D}" type="parTrans" cxnId="{68593B97-C79D-4F0E-AA14-3A15167E1D7A}">
      <dgm:prSet/>
      <dgm:spPr/>
      <dgm:t>
        <a:bodyPr/>
        <a:lstStyle/>
        <a:p>
          <a:endParaRPr lang="tr-TR"/>
        </a:p>
      </dgm:t>
    </dgm:pt>
    <dgm:pt modelId="{57966B92-8103-487F-95FB-3A9C3D56229A}" type="sibTrans" cxnId="{68593B97-C79D-4F0E-AA14-3A15167E1D7A}">
      <dgm:prSet/>
      <dgm:spPr/>
      <dgm:t>
        <a:bodyPr/>
        <a:lstStyle/>
        <a:p>
          <a:endParaRPr lang="tr-TR"/>
        </a:p>
      </dgm:t>
    </dgm:pt>
    <dgm:pt modelId="{D2BD403D-91DA-4F82-B051-044D02B684C3}">
      <dgm:prSet phldrT="[Metin]" phldr="1"/>
      <dgm:spPr/>
      <dgm:t>
        <a:bodyPr/>
        <a:lstStyle/>
        <a:p>
          <a:endParaRPr lang="tr-TR"/>
        </a:p>
      </dgm:t>
    </dgm:pt>
    <dgm:pt modelId="{7D424BA1-F726-4287-8214-C1B4901E6B4D}" type="parTrans" cxnId="{7575E6C5-D8D1-4AE5-A14E-0E2880F6C8D5}">
      <dgm:prSet/>
      <dgm:spPr/>
      <dgm:t>
        <a:bodyPr/>
        <a:lstStyle/>
        <a:p>
          <a:endParaRPr lang="tr-TR"/>
        </a:p>
      </dgm:t>
    </dgm:pt>
    <dgm:pt modelId="{6D531BA0-4A49-4169-8E51-9860BB597621}" type="sibTrans" cxnId="{7575E6C5-D8D1-4AE5-A14E-0E2880F6C8D5}">
      <dgm:prSet/>
      <dgm:spPr/>
      <dgm:t>
        <a:bodyPr/>
        <a:lstStyle/>
        <a:p>
          <a:endParaRPr lang="tr-TR"/>
        </a:p>
      </dgm:t>
    </dgm:pt>
    <dgm:pt modelId="{5192CAFA-BAD5-4827-8A1B-2256D0E3501D}">
      <dgm:prSet/>
      <dgm:spPr/>
      <dgm:t>
        <a:bodyPr/>
        <a:lstStyle/>
        <a:p>
          <a:r>
            <a:rPr lang="tr-TR" dirty="0" smtClean="0"/>
            <a:t>Sofrada büyüklerin başlaması beklenmeliyiz.</a:t>
          </a:r>
          <a:endParaRPr lang="tr-TR" dirty="0"/>
        </a:p>
      </dgm:t>
    </dgm:pt>
    <dgm:pt modelId="{E49A8961-6D7F-4BA7-8604-961C00887368}" type="parTrans" cxnId="{6F24F632-3B87-4B69-BB3E-3C9136493D5C}">
      <dgm:prSet/>
      <dgm:spPr/>
      <dgm:t>
        <a:bodyPr/>
        <a:lstStyle/>
        <a:p>
          <a:endParaRPr lang="tr-TR"/>
        </a:p>
      </dgm:t>
    </dgm:pt>
    <dgm:pt modelId="{95BE784E-77F6-47E0-97F3-D209AD77D612}" type="sibTrans" cxnId="{6F24F632-3B87-4B69-BB3E-3C9136493D5C}">
      <dgm:prSet/>
      <dgm:spPr/>
      <dgm:t>
        <a:bodyPr/>
        <a:lstStyle/>
        <a:p>
          <a:endParaRPr lang="tr-TR"/>
        </a:p>
      </dgm:t>
    </dgm:pt>
    <dgm:pt modelId="{A0A05AD6-3C7E-407C-A25A-A6C625D5A667}">
      <dgm:prSet/>
      <dgm:spPr/>
      <dgm:t>
        <a:bodyPr/>
        <a:lstStyle/>
        <a:p>
          <a:r>
            <a:rPr lang="tr-TR" dirty="0" smtClean="0"/>
            <a:t>İnsanlara su dağıtırken sağdan başlanmalıyız.</a:t>
          </a:r>
          <a:endParaRPr lang="tr-TR" dirty="0"/>
        </a:p>
      </dgm:t>
    </dgm:pt>
    <dgm:pt modelId="{49639CE3-5AAE-4CA8-BC77-67B305F6C933}" type="parTrans" cxnId="{30A8C85D-92FA-46A5-B186-DD26F34D4354}">
      <dgm:prSet/>
      <dgm:spPr/>
      <dgm:t>
        <a:bodyPr/>
        <a:lstStyle/>
        <a:p>
          <a:endParaRPr lang="tr-TR"/>
        </a:p>
      </dgm:t>
    </dgm:pt>
    <dgm:pt modelId="{3ECC2E4C-520E-48EF-A5D4-A766AFE97576}" type="sibTrans" cxnId="{30A8C85D-92FA-46A5-B186-DD26F34D4354}">
      <dgm:prSet/>
      <dgm:spPr/>
      <dgm:t>
        <a:bodyPr/>
        <a:lstStyle/>
        <a:p>
          <a:endParaRPr lang="tr-TR"/>
        </a:p>
      </dgm:t>
    </dgm:pt>
    <dgm:pt modelId="{E768FFD3-797E-4203-996B-CC5C2CFCEB8C}">
      <dgm:prSet phldrT="[Metin]"/>
      <dgm:spPr/>
      <dgm:t>
        <a:bodyPr/>
        <a:lstStyle/>
        <a:p>
          <a:r>
            <a:rPr lang="tr-TR" dirty="0" smtClean="0"/>
            <a:t>Yemek yerken tabağın önünden yemeliyiz.</a:t>
          </a:r>
          <a:endParaRPr lang="tr-TR" dirty="0"/>
        </a:p>
      </dgm:t>
    </dgm:pt>
    <dgm:pt modelId="{D924891E-ACE3-4D0A-B9E7-9FD314E2C5D8}" type="parTrans" cxnId="{B5FD966F-E21D-4DC0-BB53-962E89D7B2D8}">
      <dgm:prSet/>
      <dgm:spPr/>
      <dgm:t>
        <a:bodyPr/>
        <a:lstStyle/>
        <a:p>
          <a:endParaRPr lang="tr-TR"/>
        </a:p>
      </dgm:t>
    </dgm:pt>
    <dgm:pt modelId="{614E7142-1DA7-40D4-95C0-86D75444EBEC}" type="sibTrans" cxnId="{B5FD966F-E21D-4DC0-BB53-962E89D7B2D8}">
      <dgm:prSet/>
      <dgm:spPr/>
      <dgm:t>
        <a:bodyPr/>
        <a:lstStyle/>
        <a:p>
          <a:endParaRPr lang="tr-TR"/>
        </a:p>
      </dgm:t>
    </dgm:pt>
    <dgm:pt modelId="{AEA11E06-D570-427C-9706-F988C0B0905D}">
      <dgm:prSet/>
      <dgm:spPr/>
      <dgm:t>
        <a:bodyPr/>
        <a:lstStyle/>
        <a:p>
          <a:r>
            <a:rPr lang="tr-TR" dirty="0" smtClean="0"/>
            <a:t>Yemek ikramında bulunan kişiye teşekkür edilmeliyiz.</a:t>
          </a:r>
          <a:endParaRPr lang="tr-TR" dirty="0"/>
        </a:p>
      </dgm:t>
    </dgm:pt>
    <dgm:pt modelId="{24EC8073-4710-4859-BCE6-641C6633FB0E}" type="parTrans" cxnId="{9607401D-DA4B-42FD-A694-80CECFB4824F}">
      <dgm:prSet/>
      <dgm:spPr/>
      <dgm:t>
        <a:bodyPr/>
        <a:lstStyle/>
        <a:p>
          <a:endParaRPr lang="tr-TR"/>
        </a:p>
      </dgm:t>
    </dgm:pt>
    <dgm:pt modelId="{5442DBE9-E886-4500-B34E-88D7A09EE1CA}" type="sibTrans" cxnId="{9607401D-DA4B-42FD-A694-80CECFB4824F}">
      <dgm:prSet/>
      <dgm:spPr/>
      <dgm:t>
        <a:bodyPr/>
        <a:lstStyle/>
        <a:p>
          <a:endParaRPr lang="tr-TR"/>
        </a:p>
      </dgm:t>
    </dgm:pt>
    <dgm:pt modelId="{C4BBD257-50A4-47C3-8AD6-8AA192E48EB2}">
      <dgm:prSet/>
      <dgm:spPr/>
      <dgm:t>
        <a:bodyPr/>
        <a:lstStyle/>
        <a:p>
          <a:r>
            <a:rPr lang="tr-TR" dirty="0" smtClean="0"/>
            <a:t>Mideyi tıka basa doldurmaktan kaçınmalıyız.</a:t>
          </a:r>
          <a:endParaRPr lang="tr-TR" dirty="0"/>
        </a:p>
      </dgm:t>
    </dgm:pt>
    <dgm:pt modelId="{7A4F5BCC-6AF6-4731-B02D-6DEAE57C95BF}" type="parTrans" cxnId="{184AF117-B27C-413F-A524-D44035584CDF}">
      <dgm:prSet/>
      <dgm:spPr/>
      <dgm:t>
        <a:bodyPr/>
        <a:lstStyle/>
        <a:p>
          <a:endParaRPr lang="tr-TR"/>
        </a:p>
      </dgm:t>
    </dgm:pt>
    <dgm:pt modelId="{79F7FB50-BFA1-4D59-BD27-AA23FA7CCFCA}" type="sibTrans" cxnId="{184AF117-B27C-413F-A524-D44035584CDF}">
      <dgm:prSet/>
      <dgm:spPr/>
      <dgm:t>
        <a:bodyPr/>
        <a:lstStyle/>
        <a:p>
          <a:endParaRPr lang="tr-TR"/>
        </a:p>
      </dgm:t>
    </dgm:pt>
    <dgm:pt modelId="{F8B085B3-CA3E-40E3-9695-1A24452DABD3}">
      <dgm:prSet phldrT="[Metin]"/>
      <dgm:spPr/>
      <dgm:t>
        <a:bodyPr/>
        <a:lstStyle/>
        <a:p>
          <a:r>
            <a:rPr lang="tr-TR" dirty="0" smtClean="0"/>
            <a:t>Yemek esnasında etrafı rahatsız edici davranışlarda bulunulmamalıyız.</a:t>
          </a:r>
          <a:endParaRPr lang="tr-TR" dirty="0"/>
        </a:p>
      </dgm:t>
    </dgm:pt>
    <dgm:pt modelId="{93D1FC30-BDF7-4F78-BAF6-7AE4DF918A0C}" type="parTrans" cxnId="{26422E17-0B04-4596-B931-6220AFF8DBD4}">
      <dgm:prSet/>
      <dgm:spPr/>
      <dgm:t>
        <a:bodyPr/>
        <a:lstStyle/>
        <a:p>
          <a:endParaRPr lang="tr-TR"/>
        </a:p>
      </dgm:t>
    </dgm:pt>
    <dgm:pt modelId="{C1FE0EC2-1AC1-40C0-A440-837AFE5D75C5}" type="sibTrans" cxnId="{26422E17-0B04-4596-B931-6220AFF8DBD4}">
      <dgm:prSet/>
      <dgm:spPr/>
      <dgm:t>
        <a:bodyPr/>
        <a:lstStyle/>
        <a:p>
          <a:endParaRPr lang="tr-TR"/>
        </a:p>
      </dgm:t>
    </dgm:pt>
    <dgm:pt modelId="{53638F4A-00E9-4AE9-A3D5-B222F0F063E3}">
      <dgm:prSet/>
      <dgm:spPr/>
      <dgm:t>
        <a:bodyPr/>
        <a:lstStyle/>
        <a:p>
          <a:r>
            <a:rPr lang="tr-TR" dirty="0" smtClean="0"/>
            <a:t>Yemeğin sonunda Allah’a şükür ve </a:t>
          </a:r>
          <a:r>
            <a:rPr lang="tr-TR" dirty="0" err="1" smtClean="0"/>
            <a:t>hamdetmeliyiz</a:t>
          </a:r>
          <a:r>
            <a:rPr lang="tr-TR" dirty="0" smtClean="0"/>
            <a:t>.</a:t>
          </a:r>
          <a:endParaRPr lang="tr-TR" dirty="0"/>
        </a:p>
      </dgm:t>
    </dgm:pt>
    <dgm:pt modelId="{0F54E313-E291-4FCF-8B72-3C6D0B672157}" type="parTrans" cxnId="{1F70117F-1F2B-4429-8431-A9E3B6D956AA}">
      <dgm:prSet/>
      <dgm:spPr/>
    </dgm:pt>
    <dgm:pt modelId="{E89161D4-D1E7-46CC-A662-0156AE5FCCE8}" type="sibTrans" cxnId="{1F70117F-1F2B-4429-8431-A9E3B6D956AA}">
      <dgm:prSet/>
      <dgm:spPr/>
    </dgm:pt>
    <dgm:pt modelId="{174938F0-AC52-4F54-BD7E-439FA02D3E64}" type="pres">
      <dgm:prSet presAssocID="{E34B9D16-4B90-47D8-8397-C007014C68F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6C35A2AA-48D6-46E4-AC0F-726AA17E8317}" type="pres">
      <dgm:prSet presAssocID="{D766242E-4D91-4819-AA48-71DDEC85A947}" presName="composite" presStyleCnt="0"/>
      <dgm:spPr/>
      <dgm:t>
        <a:bodyPr/>
        <a:lstStyle/>
        <a:p>
          <a:endParaRPr lang="tr-TR"/>
        </a:p>
      </dgm:t>
    </dgm:pt>
    <dgm:pt modelId="{5CD288A6-A45B-4A6B-B85C-1AE6DBA10C1F}" type="pres">
      <dgm:prSet presAssocID="{D766242E-4D91-4819-AA48-71DDEC85A947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AA92812-CA3E-4A55-BB9C-D5807A86B300}" type="pres">
      <dgm:prSet presAssocID="{D766242E-4D91-4819-AA48-71DDEC85A947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AFD0223-6645-4DC8-B025-9DB1E3F4F79A}" type="pres">
      <dgm:prSet presAssocID="{5F05AF71-9472-4B46-8132-9E2A6D59B222}" presName="sp" presStyleCnt="0"/>
      <dgm:spPr/>
      <dgm:t>
        <a:bodyPr/>
        <a:lstStyle/>
        <a:p>
          <a:endParaRPr lang="tr-TR"/>
        </a:p>
      </dgm:t>
    </dgm:pt>
    <dgm:pt modelId="{CCB68612-3651-438B-8379-64A92E2E83A8}" type="pres">
      <dgm:prSet presAssocID="{6F93B135-B77D-4616-AE4E-B921892B3533}" presName="composite" presStyleCnt="0"/>
      <dgm:spPr/>
      <dgm:t>
        <a:bodyPr/>
        <a:lstStyle/>
        <a:p>
          <a:endParaRPr lang="tr-TR"/>
        </a:p>
      </dgm:t>
    </dgm:pt>
    <dgm:pt modelId="{AAFCAA55-7238-4511-A4F1-B1F264032C66}" type="pres">
      <dgm:prSet presAssocID="{6F93B135-B77D-4616-AE4E-B921892B3533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3A984E6-E28C-4E49-AB60-7932CCFA63B2}" type="pres">
      <dgm:prSet presAssocID="{6F93B135-B77D-4616-AE4E-B921892B3533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277FB05-14FC-4957-BD53-3EEEBCE729D4}" type="pres">
      <dgm:prSet presAssocID="{A417BD21-E668-4754-8BC6-266AEE2D5556}" presName="sp" presStyleCnt="0"/>
      <dgm:spPr/>
      <dgm:t>
        <a:bodyPr/>
        <a:lstStyle/>
        <a:p>
          <a:endParaRPr lang="tr-TR"/>
        </a:p>
      </dgm:t>
    </dgm:pt>
    <dgm:pt modelId="{5A8C1962-A975-4C9C-92EA-24520510FCFE}" type="pres">
      <dgm:prSet presAssocID="{2A33E165-4664-47C6-8FFF-7185A0B5A6F1}" presName="composite" presStyleCnt="0"/>
      <dgm:spPr/>
      <dgm:t>
        <a:bodyPr/>
        <a:lstStyle/>
        <a:p>
          <a:endParaRPr lang="tr-TR"/>
        </a:p>
      </dgm:t>
    </dgm:pt>
    <dgm:pt modelId="{3625B16B-9E23-42E7-81E8-6DEE96CC12CA}" type="pres">
      <dgm:prSet presAssocID="{2A33E165-4664-47C6-8FFF-7185A0B5A6F1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5D1C701-A6DC-4B17-8ACA-88E02E22AF1B}" type="pres">
      <dgm:prSet presAssocID="{2A33E165-4664-47C6-8FFF-7185A0B5A6F1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D4E2B29-B198-46D4-9401-5BA3AE75BA4B}" type="pres">
      <dgm:prSet presAssocID="{07CC9A9C-21CE-49D4-AC40-60A86B0E47F3}" presName="sp" presStyleCnt="0"/>
      <dgm:spPr/>
      <dgm:t>
        <a:bodyPr/>
        <a:lstStyle/>
        <a:p>
          <a:endParaRPr lang="tr-TR"/>
        </a:p>
      </dgm:t>
    </dgm:pt>
    <dgm:pt modelId="{7C0A866E-40C9-4EDB-90B0-DA542FE5110A}" type="pres">
      <dgm:prSet presAssocID="{8BAA0DF0-EF96-4EAC-B616-026C5DC87598}" presName="composite" presStyleCnt="0"/>
      <dgm:spPr/>
      <dgm:t>
        <a:bodyPr/>
        <a:lstStyle/>
        <a:p>
          <a:endParaRPr lang="tr-TR"/>
        </a:p>
      </dgm:t>
    </dgm:pt>
    <dgm:pt modelId="{271C6E5B-5598-4B0F-BA53-AA065AB9F43C}" type="pres">
      <dgm:prSet presAssocID="{8BAA0DF0-EF96-4EAC-B616-026C5DC87598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99DF4A8-AE9E-42C4-8E75-6F625BD7AE25}" type="pres">
      <dgm:prSet presAssocID="{8BAA0DF0-EF96-4EAC-B616-026C5DC87598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8B5325D-B537-4585-B82C-01E8C1BCDC06}" type="pres">
      <dgm:prSet presAssocID="{57966B92-8103-487F-95FB-3A9C3D56229A}" presName="sp" presStyleCnt="0"/>
      <dgm:spPr/>
      <dgm:t>
        <a:bodyPr/>
        <a:lstStyle/>
        <a:p>
          <a:endParaRPr lang="tr-TR"/>
        </a:p>
      </dgm:t>
    </dgm:pt>
    <dgm:pt modelId="{EE77B5F7-7EC7-4B11-AF27-BC2B3376A770}" type="pres">
      <dgm:prSet presAssocID="{D2BD403D-91DA-4F82-B051-044D02B684C3}" presName="composite" presStyleCnt="0"/>
      <dgm:spPr/>
      <dgm:t>
        <a:bodyPr/>
        <a:lstStyle/>
        <a:p>
          <a:endParaRPr lang="tr-TR"/>
        </a:p>
      </dgm:t>
    </dgm:pt>
    <dgm:pt modelId="{EA649C88-A6AF-4660-9458-71A483AE06C1}" type="pres">
      <dgm:prSet presAssocID="{D2BD403D-91DA-4F82-B051-044D02B684C3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9383F53-2046-409A-B445-63741DD8A0D5}" type="pres">
      <dgm:prSet presAssocID="{D2BD403D-91DA-4F82-B051-044D02B684C3}" presName="descendantText" presStyleLbl="alignAcc1" presStyleIdx="4" presStyleCnt="5" custScaleY="14738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7C69E58-83BE-4D0A-A955-C707B832D46E}" type="presOf" srcId="{34F05B1C-99ED-4EF1-8EA4-815A821E10E6}" destId="{43A984E6-E28C-4E49-AB60-7932CCFA63B2}" srcOrd="0" destOrd="0" presId="urn:microsoft.com/office/officeart/2005/8/layout/chevron2"/>
    <dgm:cxn modelId="{184AF117-B27C-413F-A524-D44035584CDF}" srcId="{8BAA0DF0-EF96-4EAC-B616-026C5DC87598}" destId="{C4BBD257-50A4-47C3-8AD6-8AA192E48EB2}" srcOrd="1" destOrd="0" parTransId="{7A4F5BCC-6AF6-4731-B02D-6DEAE57C95BF}" sibTransId="{79F7FB50-BFA1-4D59-BD27-AA23FA7CCFCA}"/>
    <dgm:cxn modelId="{EC0609C3-CBF5-46C7-859E-0B871E66007D}" srcId="{2A33E165-4664-47C6-8FFF-7185A0B5A6F1}" destId="{E99B40B0-56AB-4035-9E70-2A6B2AEC96F0}" srcOrd="0" destOrd="0" parTransId="{C9DF199A-3BFD-4F43-BB7F-875C6AB4C249}" sibTransId="{C9684A0B-5DA1-4DE9-931B-B0203622D99B}"/>
    <dgm:cxn modelId="{E9FFF964-E522-4487-94A8-506DAFFFEBC0}" type="presOf" srcId="{A0A05AD6-3C7E-407C-A25A-A6C625D5A667}" destId="{79383F53-2046-409A-B445-63741DD8A0D5}" srcOrd="0" destOrd="0" presId="urn:microsoft.com/office/officeart/2005/8/layout/chevron2"/>
    <dgm:cxn modelId="{6F24F632-3B87-4B69-BB3E-3C9136493D5C}" srcId="{8BAA0DF0-EF96-4EAC-B616-026C5DC87598}" destId="{5192CAFA-BAD5-4827-8A1B-2256D0E3501D}" srcOrd="0" destOrd="0" parTransId="{E49A8961-6D7F-4BA7-8604-961C00887368}" sibTransId="{95BE784E-77F6-47E0-97F3-D209AD77D612}"/>
    <dgm:cxn modelId="{9B96303A-0E0B-4E99-9500-5464CE14CE0C}" srcId="{6F93B135-B77D-4616-AE4E-B921892B3533}" destId="{34F05B1C-99ED-4EF1-8EA4-815A821E10E6}" srcOrd="0" destOrd="0" parTransId="{E1FD34DA-DC27-4ED3-B88F-3FC3EC742641}" sibTransId="{DFF35C4F-0AD9-4C5B-982E-499A6FC83632}"/>
    <dgm:cxn modelId="{CD2AD38E-576D-47C4-B8C8-739A63A11367}" type="presOf" srcId="{AEA11E06-D570-427C-9706-F988C0B0905D}" destId="{79383F53-2046-409A-B445-63741DD8A0D5}" srcOrd="0" destOrd="1" presId="urn:microsoft.com/office/officeart/2005/8/layout/chevron2"/>
    <dgm:cxn modelId="{E4736E40-6025-49C9-B648-F450DB9D75EE}" type="presOf" srcId="{E768FFD3-797E-4203-996B-CC5C2CFCEB8C}" destId="{C5D1C701-A6DC-4B17-8ACA-88E02E22AF1B}" srcOrd="0" destOrd="1" presId="urn:microsoft.com/office/officeart/2005/8/layout/chevron2"/>
    <dgm:cxn modelId="{B5FD966F-E21D-4DC0-BB53-962E89D7B2D8}" srcId="{2A33E165-4664-47C6-8FFF-7185A0B5A6F1}" destId="{E768FFD3-797E-4203-996B-CC5C2CFCEB8C}" srcOrd="1" destOrd="0" parTransId="{D924891E-ACE3-4D0A-B9E7-9FD314E2C5D8}" sibTransId="{614E7142-1DA7-40D4-95C0-86D75444EBEC}"/>
    <dgm:cxn modelId="{72C6008C-4CFC-426A-8FF9-FF34B4FAEF5E}" type="presOf" srcId="{E34B9D16-4B90-47D8-8397-C007014C68FD}" destId="{174938F0-AC52-4F54-BD7E-439FA02D3E64}" srcOrd="0" destOrd="0" presId="urn:microsoft.com/office/officeart/2005/8/layout/chevron2"/>
    <dgm:cxn modelId="{6DA14F1A-BBD5-4894-8D77-30576B5FCE1C}" type="presOf" srcId="{5192CAFA-BAD5-4827-8A1B-2256D0E3501D}" destId="{299DF4A8-AE9E-42C4-8E75-6F625BD7AE25}" srcOrd="0" destOrd="0" presId="urn:microsoft.com/office/officeart/2005/8/layout/chevron2"/>
    <dgm:cxn modelId="{F67FE6CE-2704-408E-A050-138D02621B3C}" srcId="{E34B9D16-4B90-47D8-8397-C007014C68FD}" destId="{2A33E165-4664-47C6-8FFF-7185A0B5A6F1}" srcOrd="2" destOrd="0" parTransId="{262F8B01-E97E-404C-A571-AA3112475393}" sibTransId="{07CC9A9C-21CE-49D4-AC40-60A86B0E47F3}"/>
    <dgm:cxn modelId="{7D4E6199-0146-4417-AFCE-7B7DC0285F51}" type="presOf" srcId="{2A33E165-4664-47C6-8FFF-7185A0B5A6F1}" destId="{3625B16B-9E23-42E7-81E8-6DEE96CC12CA}" srcOrd="0" destOrd="0" presId="urn:microsoft.com/office/officeart/2005/8/layout/chevron2"/>
    <dgm:cxn modelId="{60831211-88C1-4051-AE4D-609482E26D74}" type="presOf" srcId="{C4BBD257-50A4-47C3-8AD6-8AA192E48EB2}" destId="{299DF4A8-AE9E-42C4-8E75-6F625BD7AE25}" srcOrd="0" destOrd="1" presId="urn:microsoft.com/office/officeart/2005/8/layout/chevron2"/>
    <dgm:cxn modelId="{78A19C37-C6BC-404F-8588-01382733634B}" type="presOf" srcId="{D766242E-4D91-4819-AA48-71DDEC85A947}" destId="{5CD288A6-A45B-4A6B-B85C-1AE6DBA10C1F}" srcOrd="0" destOrd="0" presId="urn:microsoft.com/office/officeart/2005/8/layout/chevron2"/>
    <dgm:cxn modelId="{AD2E8A86-C86D-44D6-8153-6E284A78AC32}" type="presOf" srcId="{F8B085B3-CA3E-40E3-9695-1A24452DABD3}" destId="{6AA92812-CA3E-4A55-BB9C-D5807A86B300}" srcOrd="0" destOrd="1" presId="urn:microsoft.com/office/officeart/2005/8/layout/chevron2"/>
    <dgm:cxn modelId="{3E98F722-9760-4CA6-977C-29F6B29FE32C}" srcId="{D766242E-4D91-4819-AA48-71DDEC85A947}" destId="{61AB6FED-9B72-4997-B4DF-32B3CA06603D}" srcOrd="0" destOrd="0" parTransId="{6128448B-7808-4B1C-BA8D-0B0D625F2C1D}" sibTransId="{AF61CD07-8896-41C3-B9F1-7518DAA3FD60}"/>
    <dgm:cxn modelId="{664249E6-B60C-4842-8C0C-85E07A103474}" type="presOf" srcId="{8BAA0DF0-EF96-4EAC-B616-026C5DC87598}" destId="{271C6E5B-5598-4B0F-BA53-AA065AB9F43C}" srcOrd="0" destOrd="0" presId="urn:microsoft.com/office/officeart/2005/8/layout/chevron2"/>
    <dgm:cxn modelId="{4322CF47-5561-4374-B160-CF0310EED53A}" type="presOf" srcId="{61AB6FED-9B72-4997-B4DF-32B3CA06603D}" destId="{6AA92812-CA3E-4A55-BB9C-D5807A86B300}" srcOrd="0" destOrd="0" presId="urn:microsoft.com/office/officeart/2005/8/layout/chevron2"/>
    <dgm:cxn modelId="{9607401D-DA4B-42FD-A694-80CECFB4824F}" srcId="{D2BD403D-91DA-4F82-B051-044D02B684C3}" destId="{AEA11E06-D570-427C-9706-F988C0B0905D}" srcOrd="1" destOrd="0" parTransId="{24EC8073-4710-4859-BCE6-641C6633FB0E}" sibTransId="{5442DBE9-E886-4500-B34E-88D7A09EE1CA}"/>
    <dgm:cxn modelId="{1F70117F-1F2B-4429-8431-A9E3B6D956AA}" srcId="{D2BD403D-91DA-4F82-B051-044D02B684C3}" destId="{53638F4A-00E9-4AE9-A3D5-B222F0F063E3}" srcOrd="2" destOrd="0" parTransId="{0F54E313-E291-4FCF-8B72-3C6D0B672157}" sibTransId="{E89161D4-D1E7-46CC-A662-0156AE5FCCE8}"/>
    <dgm:cxn modelId="{AACE45A5-F53A-46D0-B22C-06F983EE1549}" type="presOf" srcId="{A571DFE0-8D5E-488B-8B44-903D22031329}" destId="{43A984E6-E28C-4E49-AB60-7932CCFA63B2}" srcOrd="0" destOrd="1" presId="urn:microsoft.com/office/officeart/2005/8/layout/chevron2"/>
    <dgm:cxn modelId="{68593B97-C79D-4F0E-AA14-3A15167E1D7A}" srcId="{E34B9D16-4B90-47D8-8397-C007014C68FD}" destId="{8BAA0DF0-EF96-4EAC-B616-026C5DC87598}" srcOrd="3" destOrd="0" parTransId="{B2830403-F9C4-4B49-ABC8-3FAEA12CE77D}" sibTransId="{57966B92-8103-487F-95FB-3A9C3D56229A}"/>
    <dgm:cxn modelId="{828E5DC5-83B6-4999-928C-E33A74F46B8B}" type="presOf" srcId="{6F93B135-B77D-4616-AE4E-B921892B3533}" destId="{AAFCAA55-7238-4511-A4F1-B1F264032C66}" srcOrd="0" destOrd="0" presId="urn:microsoft.com/office/officeart/2005/8/layout/chevron2"/>
    <dgm:cxn modelId="{C8ECA458-D530-4624-AB97-0197D6DC0FA4}" type="presOf" srcId="{D2BD403D-91DA-4F82-B051-044D02B684C3}" destId="{EA649C88-A6AF-4660-9458-71A483AE06C1}" srcOrd="0" destOrd="0" presId="urn:microsoft.com/office/officeart/2005/8/layout/chevron2"/>
    <dgm:cxn modelId="{27AFFC6A-634E-429C-A7D1-DEEE0E0019CB}" type="presOf" srcId="{53638F4A-00E9-4AE9-A3D5-B222F0F063E3}" destId="{79383F53-2046-409A-B445-63741DD8A0D5}" srcOrd="0" destOrd="2" presId="urn:microsoft.com/office/officeart/2005/8/layout/chevron2"/>
    <dgm:cxn modelId="{DE109030-DACF-4C64-AC07-5764B42E743B}" srcId="{6F93B135-B77D-4616-AE4E-B921892B3533}" destId="{A571DFE0-8D5E-488B-8B44-903D22031329}" srcOrd="1" destOrd="0" parTransId="{6FF04E92-9D83-4AB9-A112-B4D3A3261829}" sibTransId="{9FCEBDD0-6530-4520-B7D9-83F084BAC470}"/>
    <dgm:cxn modelId="{30A8C85D-92FA-46A5-B186-DD26F34D4354}" srcId="{D2BD403D-91DA-4F82-B051-044D02B684C3}" destId="{A0A05AD6-3C7E-407C-A25A-A6C625D5A667}" srcOrd="0" destOrd="0" parTransId="{49639CE3-5AAE-4CA8-BC77-67B305F6C933}" sibTransId="{3ECC2E4C-520E-48EF-A5D4-A766AFE97576}"/>
    <dgm:cxn modelId="{EDB0B826-28E1-4038-9E56-D87B1C358960}" srcId="{E34B9D16-4B90-47D8-8397-C007014C68FD}" destId="{6F93B135-B77D-4616-AE4E-B921892B3533}" srcOrd="1" destOrd="0" parTransId="{5042806E-2120-43F2-8A17-8F6CB5945A45}" sibTransId="{A417BD21-E668-4754-8BC6-266AEE2D5556}"/>
    <dgm:cxn modelId="{0F807D2F-FFEC-4000-B1D2-91D90DC5E989}" srcId="{E34B9D16-4B90-47D8-8397-C007014C68FD}" destId="{D766242E-4D91-4819-AA48-71DDEC85A947}" srcOrd="0" destOrd="0" parTransId="{7B9C212A-AC8F-4C4A-B1C9-AA8D0220C585}" sibTransId="{5F05AF71-9472-4B46-8132-9E2A6D59B222}"/>
    <dgm:cxn modelId="{7575E6C5-D8D1-4AE5-A14E-0E2880F6C8D5}" srcId="{E34B9D16-4B90-47D8-8397-C007014C68FD}" destId="{D2BD403D-91DA-4F82-B051-044D02B684C3}" srcOrd="4" destOrd="0" parTransId="{7D424BA1-F726-4287-8214-C1B4901E6B4D}" sibTransId="{6D531BA0-4A49-4169-8E51-9860BB597621}"/>
    <dgm:cxn modelId="{E521905E-D153-4131-900A-DA49AF2BA321}" type="presOf" srcId="{E99B40B0-56AB-4035-9E70-2A6B2AEC96F0}" destId="{C5D1C701-A6DC-4B17-8ACA-88E02E22AF1B}" srcOrd="0" destOrd="0" presId="urn:microsoft.com/office/officeart/2005/8/layout/chevron2"/>
    <dgm:cxn modelId="{26422E17-0B04-4596-B931-6220AFF8DBD4}" srcId="{D766242E-4D91-4819-AA48-71DDEC85A947}" destId="{F8B085B3-CA3E-40E3-9695-1A24452DABD3}" srcOrd="1" destOrd="0" parTransId="{93D1FC30-BDF7-4F78-BAF6-7AE4DF918A0C}" sibTransId="{C1FE0EC2-1AC1-40C0-A440-837AFE5D75C5}"/>
    <dgm:cxn modelId="{AF0CA5CE-442F-4FDE-95A1-49FBFCC431F0}" type="presParOf" srcId="{174938F0-AC52-4F54-BD7E-439FA02D3E64}" destId="{6C35A2AA-48D6-46E4-AC0F-726AA17E8317}" srcOrd="0" destOrd="0" presId="urn:microsoft.com/office/officeart/2005/8/layout/chevron2"/>
    <dgm:cxn modelId="{D323855F-159C-4A74-8C65-D379FA940A24}" type="presParOf" srcId="{6C35A2AA-48D6-46E4-AC0F-726AA17E8317}" destId="{5CD288A6-A45B-4A6B-B85C-1AE6DBA10C1F}" srcOrd="0" destOrd="0" presId="urn:microsoft.com/office/officeart/2005/8/layout/chevron2"/>
    <dgm:cxn modelId="{7016A1A0-6927-453E-A729-E38FDB21F81C}" type="presParOf" srcId="{6C35A2AA-48D6-46E4-AC0F-726AA17E8317}" destId="{6AA92812-CA3E-4A55-BB9C-D5807A86B300}" srcOrd="1" destOrd="0" presId="urn:microsoft.com/office/officeart/2005/8/layout/chevron2"/>
    <dgm:cxn modelId="{DF5281F9-E714-4F6D-ABDE-E18A73EE3491}" type="presParOf" srcId="{174938F0-AC52-4F54-BD7E-439FA02D3E64}" destId="{2AFD0223-6645-4DC8-B025-9DB1E3F4F79A}" srcOrd="1" destOrd="0" presId="urn:microsoft.com/office/officeart/2005/8/layout/chevron2"/>
    <dgm:cxn modelId="{02CB7F40-940C-4CB6-B1E4-D0CB90B6ADED}" type="presParOf" srcId="{174938F0-AC52-4F54-BD7E-439FA02D3E64}" destId="{CCB68612-3651-438B-8379-64A92E2E83A8}" srcOrd="2" destOrd="0" presId="urn:microsoft.com/office/officeart/2005/8/layout/chevron2"/>
    <dgm:cxn modelId="{4BADE795-C388-433D-BD37-F7E874022CCF}" type="presParOf" srcId="{CCB68612-3651-438B-8379-64A92E2E83A8}" destId="{AAFCAA55-7238-4511-A4F1-B1F264032C66}" srcOrd="0" destOrd="0" presId="urn:microsoft.com/office/officeart/2005/8/layout/chevron2"/>
    <dgm:cxn modelId="{1D9DDF8E-F6C2-4F7E-BA05-420940EA34C7}" type="presParOf" srcId="{CCB68612-3651-438B-8379-64A92E2E83A8}" destId="{43A984E6-E28C-4E49-AB60-7932CCFA63B2}" srcOrd="1" destOrd="0" presId="urn:microsoft.com/office/officeart/2005/8/layout/chevron2"/>
    <dgm:cxn modelId="{F589D36E-1C12-474A-9267-3C9FEF499545}" type="presParOf" srcId="{174938F0-AC52-4F54-BD7E-439FA02D3E64}" destId="{1277FB05-14FC-4957-BD53-3EEEBCE729D4}" srcOrd="3" destOrd="0" presId="urn:microsoft.com/office/officeart/2005/8/layout/chevron2"/>
    <dgm:cxn modelId="{1851FE32-9F95-4210-8459-EEB694643271}" type="presParOf" srcId="{174938F0-AC52-4F54-BD7E-439FA02D3E64}" destId="{5A8C1962-A975-4C9C-92EA-24520510FCFE}" srcOrd="4" destOrd="0" presId="urn:microsoft.com/office/officeart/2005/8/layout/chevron2"/>
    <dgm:cxn modelId="{7064021C-6D84-4B7F-872C-1B88A22C45A2}" type="presParOf" srcId="{5A8C1962-A975-4C9C-92EA-24520510FCFE}" destId="{3625B16B-9E23-42E7-81E8-6DEE96CC12CA}" srcOrd="0" destOrd="0" presId="urn:microsoft.com/office/officeart/2005/8/layout/chevron2"/>
    <dgm:cxn modelId="{41CD7FBE-D579-414B-B662-C684E35AA507}" type="presParOf" srcId="{5A8C1962-A975-4C9C-92EA-24520510FCFE}" destId="{C5D1C701-A6DC-4B17-8ACA-88E02E22AF1B}" srcOrd="1" destOrd="0" presId="urn:microsoft.com/office/officeart/2005/8/layout/chevron2"/>
    <dgm:cxn modelId="{21A602F4-86B5-484B-A68B-F148C454D6AB}" type="presParOf" srcId="{174938F0-AC52-4F54-BD7E-439FA02D3E64}" destId="{CD4E2B29-B198-46D4-9401-5BA3AE75BA4B}" srcOrd="5" destOrd="0" presId="urn:microsoft.com/office/officeart/2005/8/layout/chevron2"/>
    <dgm:cxn modelId="{2271BB5B-1B6E-4C41-B1CD-C21953A312AF}" type="presParOf" srcId="{174938F0-AC52-4F54-BD7E-439FA02D3E64}" destId="{7C0A866E-40C9-4EDB-90B0-DA542FE5110A}" srcOrd="6" destOrd="0" presId="urn:microsoft.com/office/officeart/2005/8/layout/chevron2"/>
    <dgm:cxn modelId="{F35CDE02-57EF-46BD-A565-0C76634C6816}" type="presParOf" srcId="{7C0A866E-40C9-4EDB-90B0-DA542FE5110A}" destId="{271C6E5B-5598-4B0F-BA53-AA065AB9F43C}" srcOrd="0" destOrd="0" presId="urn:microsoft.com/office/officeart/2005/8/layout/chevron2"/>
    <dgm:cxn modelId="{BAD23397-E186-43B2-BC63-76BB5FE707DF}" type="presParOf" srcId="{7C0A866E-40C9-4EDB-90B0-DA542FE5110A}" destId="{299DF4A8-AE9E-42C4-8E75-6F625BD7AE25}" srcOrd="1" destOrd="0" presId="urn:microsoft.com/office/officeart/2005/8/layout/chevron2"/>
    <dgm:cxn modelId="{2B5C565A-D7C3-4F9C-87AA-8E1A13BC9E61}" type="presParOf" srcId="{174938F0-AC52-4F54-BD7E-439FA02D3E64}" destId="{48B5325D-B537-4585-B82C-01E8C1BCDC06}" srcOrd="7" destOrd="0" presId="urn:microsoft.com/office/officeart/2005/8/layout/chevron2"/>
    <dgm:cxn modelId="{D3262BC6-49A7-43F8-A807-F39972EC3AC8}" type="presParOf" srcId="{174938F0-AC52-4F54-BD7E-439FA02D3E64}" destId="{EE77B5F7-7EC7-4B11-AF27-BC2B3376A770}" srcOrd="8" destOrd="0" presId="urn:microsoft.com/office/officeart/2005/8/layout/chevron2"/>
    <dgm:cxn modelId="{BC9DDC4D-391E-4F64-BB47-B60727582CE6}" type="presParOf" srcId="{EE77B5F7-7EC7-4B11-AF27-BC2B3376A770}" destId="{EA649C88-A6AF-4660-9458-71A483AE06C1}" srcOrd="0" destOrd="0" presId="urn:microsoft.com/office/officeart/2005/8/layout/chevron2"/>
    <dgm:cxn modelId="{DAB29F60-33D3-4ACE-8F07-2953D9A4B2F6}" type="presParOf" srcId="{EE77B5F7-7EC7-4B11-AF27-BC2B3376A770}" destId="{79383F53-2046-409A-B445-63741DD8A0D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1D8B889-43B6-4336-9ED2-8C1B6FE3ACDC}">
      <dsp:nvSpPr>
        <dsp:cNvPr id="0" name=""/>
        <dsp:cNvSpPr/>
      </dsp:nvSpPr>
      <dsp:spPr>
        <a:xfrm>
          <a:off x="2284614" y="183867"/>
          <a:ext cx="3649056" cy="1267269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97478D-D12B-4A8A-8E9C-C0281B9FA83E}">
      <dsp:nvSpPr>
        <dsp:cNvPr id="0" name=""/>
        <dsp:cNvSpPr/>
      </dsp:nvSpPr>
      <dsp:spPr>
        <a:xfrm>
          <a:off x="3761209" y="3286979"/>
          <a:ext cx="707181" cy="452596"/>
        </a:xfrm>
        <a:prstGeom prst="down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61F007-C49A-4322-99F2-A6D65ABB8DB4}">
      <dsp:nvSpPr>
        <dsp:cNvPr id="0" name=""/>
        <dsp:cNvSpPr/>
      </dsp:nvSpPr>
      <dsp:spPr>
        <a:xfrm>
          <a:off x="2417564" y="3649056"/>
          <a:ext cx="3394471" cy="8486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 dirty="0" smtClean="0"/>
            <a:t>Vb. alanlarda israf ediyoruz</a:t>
          </a:r>
          <a:endParaRPr lang="tr-TR" sz="1800" kern="1200" dirty="0"/>
        </a:p>
      </dsp:txBody>
      <dsp:txXfrm>
        <a:off x="2417564" y="3649056"/>
        <a:ext cx="3394471" cy="848617"/>
      </dsp:txXfrm>
    </dsp:sp>
    <dsp:sp modelId="{D181A322-48B8-4AC6-9E0F-CEA4E82D18AA}">
      <dsp:nvSpPr>
        <dsp:cNvPr id="0" name=""/>
        <dsp:cNvSpPr/>
      </dsp:nvSpPr>
      <dsp:spPr>
        <a:xfrm>
          <a:off x="3611286" y="1549010"/>
          <a:ext cx="1272926" cy="127292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 dirty="0" smtClean="0"/>
            <a:t>PARA</a:t>
          </a:r>
          <a:endParaRPr lang="tr-TR" sz="1800" kern="1200" dirty="0"/>
        </a:p>
      </dsp:txBody>
      <dsp:txXfrm>
        <a:off x="3611286" y="1549010"/>
        <a:ext cx="1272926" cy="1272926"/>
      </dsp:txXfrm>
    </dsp:sp>
    <dsp:sp modelId="{BBD5E965-4457-4231-9343-E5F7D873987F}">
      <dsp:nvSpPr>
        <dsp:cNvPr id="0" name=""/>
        <dsp:cNvSpPr/>
      </dsp:nvSpPr>
      <dsp:spPr>
        <a:xfrm>
          <a:off x="2700436" y="594032"/>
          <a:ext cx="1272926" cy="127292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 dirty="0" smtClean="0"/>
            <a:t>EMEK</a:t>
          </a:r>
          <a:endParaRPr lang="tr-TR" sz="1800" kern="1200" dirty="0"/>
        </a:p>
      </dsp:txBody>
      <dsp:txXfrm>
        <a:off x="2700436" y="594032"/>
        <a:ext cx="1272926" cy="1272926"/>
      </dsp:txXfrm>
    </dsp:sp>
    <dsp:sp modelId="{8BC44BC2-8706-4A1A-A8A4-98BA82EEE364}">
      <dsp:nvSpPr>
        <dsp:cNvPr id="0" name=""/>
        <dsp:cNvSpPr/>
      </dsp:nvSpPr>
      <dsp:spPr>
        <a:xfrm>
          <a:off x="3971928" y="304788"/>
          <a:ext cx="1272926" cy="127292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 dirty="0" smtClean="0"/>
            <a:t>ZAMAN</a:t>
          </a:r>
          <a:endParaRPr lang="tr-TR" sz="1800" kern="1200" dirty="0"/>
        </a:p>
      </dsp:txBody>
      <dsp:txXfrm>
        <a:off x="3971928" y="304788"/>
        <a:ext cx="1272926" cy="1272926"/>
      </dsp:txXfrm>
    </dsp:sp>
    <dsp:sp modelId="{2DE9C4BE-1FF9-4A40-BAD7-25E8CBE9D263}">
      <dsp:nvSpPr>
        <dsp:cNvPr id="0" name=""/>
        <dsp:cNvSpPr/>
      </dsp:nvSpPr>
      <dsp:spPr>
        <a:xfrm>
          <a:off x="2114534" y="161920"/>
          <a:ext cx="3960216" cy="3168173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07512CE-F91E-4237-A9D8-383E80B9FF13}">
      <dsp:nvSpPr>
        <dsp:cNvPr id="0" name=""/>
        <dsp:cNvSpPr/>
      </dsp:nvSpPr>
      <dsp:spPr>
        <a:xfrm>
          <a:off x="2992119" y="0"/>
          <a:ext cx="4488180" cy="1901037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600" b="1" kern="1200" dirty="0" smtClean="0"/>
            <a:t>Yoksullaştırır. Temel gereksinimlerini karşılayamaz hale gelir.</a:t>
          </a:r>
          <a:endParaRPr lang="tr-T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600" b="1" kern="1200" dirty="0" smtClean="0"/>
            <a:t>Psikolojik sıkıntılar doğurur.</a:t>
          </a:r>
          <a:endParaRPr lang="tr-TR" sz="1600" b="1" kern="1200" dirty="0"/>
        </a:p>
      </dsp:txBody>
      <dsp:txXfrm>
        <a:off x="2992119" y="0"/>
        <a:ext cx="4488180" cy="1901037"/>
      </dsp:txXfrm>
    </dsp:sp>
    <dsp:sp modelId="{82A378FD-162D-4641-B482-D52010A0A656}">
      <dsp:nvSpPr>
        <dsp:cNvPr id="0" name=""/>
        <dsp:cNvSpPr/>
      </dsp:nvSpPr>
      <dsp:spPr>
        <a:xfrm>
          <a:off x="0" y="0"/>
          <a:ext cx="2992120" cy="1901037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81915" rIns="163830" bIns="81915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300" kern="1200" dirty="0" smtClean="0"/>
            <a:t>Para, mal israfı</a:t>
          </a:r>
          <a:endParaRPr lang="tr-TR" sz="4300" kern="1200" dirty="0"/>
        </a:p>
      </dsp:txBody>
      <dsp:txXfrm>
        <a:off x="0" y="0"/>
        <a:ext cx="2992120" cy="1901037"/>
      </dsp:txXfrm>
    </dsp:sp>
    <dsp:sp modelId="{D6860C8E-6F8A-4497-B57C-9DE6D716E95A}">
      <dsp:nvSpPr>
        <dsp:cNvPr id="0" name=""/>
        <dsp:cNvSpPr/>
      </dsp:nvSpPr>
      <dsp:spPr>
        <a:xfrm>
          <a:off x="2992119" y="2091141"/>
          <a:ext cx="4488180" cy="1901037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6385568"/>
            <a:satOff val="-26549"/>
            <a:lumOff val="-2243"/>
            <a:alphaOff val="0"/>
          </a:schemeClr>
        </a:solidFill>
        <a:ln w="55000" cap="flat" cmpd="thickThin" algn="ctr">
          <a:solidFill>
            <a:schemeClr val="accent3">
              <a:tint val="40000"/>
              <a:alpha val="90000"/>
              <a:hueOff val="6385568"/>
              <a:satOff val="-26549"/>
              <a:lumOff val="-224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9525" rIns="9525" bIns="952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500" b="1" kern="1200" dirty="0" smtClean="0"/>
            <a:t>Başkalarına yardımlaşmaya engel olur. Paylaşımı azaltır.</a:t>
          </a:r>
          <a:endParaRPr lang="tr-TR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500" b="1" kern="1200" dirty="0" smtClean="0"/>
            <a:t>Kalbe zarar verir, kilo artışına neden olur, hastalıklara zemin hazırlar.</a:t>
          </a:r>
          <a:endParaRPr lang="tr-TR" sz="1500" b="1" kern="1200" dirty="0"/>
        </a:p>
      </dsp:txBody>
      <dsp:txXfrm>
        <a:off x="2992119" y="2091141"/>
        <a:ext cx="4488180" cy="1901037"/>
      </dsp:txXfrm>
    </dsp:sp>
    <dsp:sp modelId="{6BF91293-E0F3-4F90-864E-3C6EB768C425}">
      <dsp:nvSpPr>
        <dsp:cNvPr id="0" name=""/>
        <dsp:cNvSpPr/>
      </dsp:nvSpPr>
      <dsp:spPr>
        <a:xfrm>
          <a:off x="0" y="2091141"/>
          <a:ext cx="2992120" cy="1901037"/>
        </a:xfrm>
        <a:prstGeom prst="roundRect">
          <a:avLst/>
        </a:prstGeom>
        <a:solidFill>
          <a:schemeClr val="accent3">
            <a:hueOff val="5812304"/>
            <a:satOff val="-18573"/>
            <a:lumOff val="-4706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81915" rIns="163830" bIns="81915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300" kern="1200" smtClean="0"/>
            <a:t>Yemek israfı</a:t>
          </a:r>
          <a:endParaRPr lang="tr-TR" sz="4300" kern="1200" dirty="0"/>
        </a:p>
      </dsp:txBody>
      <dsp:txXfrm>
        <a:off x="0" y="2091141"/>
        <a:ext cx="2992120" cy="1901037"/>
      </dsp:txXfrm>
    </dsp:sp>
    <dsp:sp modelId="{3BFD6321-4835-41BA-9166-5C6A73A322C0}">
      <dsp:nvSpPr>
        <dsp:cNvPr id="0" name=""/>
        <dsp:cNvSpPr/>
      </dsp:nvSpPr>
      <dsp:spPr>
        <a:xfrm>
          <a:off x="2992119" y="4182282"/>
          <a:ext cx="4488180" cy="1901037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12771136"/>
            <a:satOff val="-53098"/>
            <a:lumOff val="-4485"/>
            <a:alphaOff val="0"/>
          </a:schemeClr>
        </a:solidFill>
        <a:ln w="55000" cap="flat" cmpd="thickThin" algn="ctr">
          <a:solidFill>
            <a:schemeClr val="accent3">
              <a:tint val="40000"/>
              <a:alpha val="90000"/>
              <a:hueOff val="12771136"/>
              <a:satOff val="-53098"/>
              <a:lumOff val="-448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600" b="1" kern="1200" dirty="0" smtClean="0"/>
            <a:t>Allah’a karşı olan vazifelerin yerine gelmesini engeller.</a:t>
          </a:r>
          <a:endParaRPr lang="tr-TR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600" b="1" kern="1200" dirty="0" smtClean="0"/>
            <a:t>Yapılması gereken işlerin yapılamamasına neden olur ve hayatın akışını bozar.</a:t>
          </a:r>
          <a:endParaRPr lang="tr-TR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tr-TR" sz="1600" b="1" kern="1200" dirty="0"/>
        </a:p>
      </dsp:txBody>
      <dsp:txXfrm>
        <a:off x="2992119" y="4182282"/>
        <a:ext cx="4488180" cy="1901037"/>
      </dsp:txXfrm>
    </dsp:sp>
    <dsp:sp modelId="{73E7CECA-D64C-455B-AB6B-CB729C997056}">
      <dsp:nvSpPr>
        <dsp:cNvPr id="0" name=""/>
        <dsp:cNvSpPr/>
      </dsp:nvSpPr>
      <dsp:spPr>
        <a:xfrm>
          <a:off x="0" y="4182282"/>
          <a:ext cx="2992120" cy="1901037"/>
        </a:xfrm>
        <a:prstGeom prst="roundRect">
          <a:avLst/>
        </a:prstGeom>
        <a:solidFill>
          <a:schemeClr val="accent3">
            <a:hueOff val="11624607"/>
            <a:satOff val="-37145"/>
            <a:lumOff val="-9412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81915" rIns="163830" bIns="81915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300" kern="1200" dirty="0" smtClean="0"/>
            <a:t>Zaman israfı</a:t>
          </a:r>
          <a:endParaRPr lang="tr-TR" sz="4300" kern="1200" dirty="0"/>
        </a:p>
      </dsp:txBody>
      <dsp:txXfrm>
        <a:off x="0" y="4182282"/>
        <a:ext cx="2992120" cy="1901037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87D1435-0888-41F3-A82F-C7BF58D1C65F}">
      <dsp:nvSpPr>
        <dsp:cNvPr id="0" name=""/>
        <dsp:cNvSpPr/>
      </dsp:nvSpPr>
      <dsp:spPr>
        <a:xfrm>
          <a:off x="-293371" y="833289"/>
          <a:ext cx="4488180" cy="4488180"/>
        </a:xfrm>
        <a:prstGeom prst="pie">
          <a:avLst>
            <a:gd name="adj1" fmla="val 5400000"/>
            <a:gd name="adj2" fmla="val 162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635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A66A5CF-185F-4FFA-8037-814DFD0297FC}">
      <dsp:nvSpPr>
        <dsp:cNvPr id="0" name=""/>
        <dsp:cNvSpPr/>
      </dsp:nvSpPr>
      <dsp:spPr>
        <a:xfrm>
          <a:off x="1363974" y="428634"/>
          <a:ext cx="6409697" cy="529748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 dirty="0" smtClean="0"/>
            <a:t>Elektrik,su, yer altı ve yer üstü </a:t>
          </a:r>
          <a:r>
            <a:rPr lang="tr-TR" sz="2500" kern="1200" dirty="0" err="1" smtClean="0"/>
            <a:t>kaynalarının</a:t>
          </a:r>
          <a:r>
            <a:rPr lang="tr-TR" sz="2500" kern="1200" dirty="0" smtClean="0"/>
            <a:t> israfı</a:t>
          </a:r>
          <a:endParaRPr lang="tr-TR" sz="2500" kern="1200" dirty="0"/>
        </a:p>
      </dsp:txBody>
      <dsp:txXfrm>
        <a:off x="1363974" y="428634"/>
        <a:ext cx="3204848" cy="1589250"/>
      </dsp:txXfrm>
    </dsp:sp>
    <dsp:sp modelId="{902FC60E-5F0D-40BF-8ED4-3A760B2E4200}">
      <dsp:nvSpPr>
        <dsp:cNvPr id="0" name=""/>
        <dsp:cNvSpPr/>
      </dsp:nvSpPr>
      <dsp:spPr>
        <a:xfrm>
          <a:off x="492061" y="2179745"/>
          <a:ext cx="2917314" cy="2917314"/>
        </a:xfrm>
        <a:prstGeom prst="pie">
          <a:avLst>
            <a:gd name="adj1" fmla="val 5400000"/>
            <a:gd name="adj2" fmla="val 16200000"/>
          </a:avLst>
        </a:prstGeom>
        <a:solidFill>
          <a:schemeClr val="accent3">
            <a:hueOff val="5812304"/>
            <a:satOff val="-18573"/>
            <a:lumOff val="-4706"/>
            <a:alphaOff val="0"/>
          </a:schemeClr>
        </a:solidFill>
        <a:ln w="635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A0D468C-FB31-469A-BFBF-A417EBB422B8}">
      <dsp:nvSpPr>
        <dsp:cNvPr id="0" name=""/>
        <dsp:cNvSpPr/>
      </dsp:nvSpPr>
      <dsp:spPr>
        <a:xfrm>
          <a:off x="1950718" y="2225664"/>
          <a:ext cx="5236209" cy="282547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3">
              <a:hueOff val="5812304"/>
              <a:satOff val="-18573"/>
              <a:lumOff val="-470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 dirty="0" smtClean="0"/>
            <a:t>israf</a:t>
          </a:r>
          <a:endParaRPr lang="tr-TR" sz="2500" kern="1200" dirty="0"/>
        </a:p>
      </dsp:txBody>
      <dsp:txXfrm>
        <a:off x="1950718" y="2225664"/>
        <a:ext cx="2618104" cy="1304066"/>
      </dsp:txXfrm>
    </dsp:sp>
    <dsp:sp modelId="{757098C5-380E-4B63-A0BE-D5A8AF371EA2}">
      <dsp:nvSpPr>
        <dsp:cNvPr id="0" name=""/>
        <dsp:cNvSpPr/>
      </dsp:nvSpPr>
      <dsp:spPr>
        <a:xfrm>
          <a:off x="1277491" y="3526198"/>
          <a:ext cx="1346452" cy="1346452"/>
        </a:xfrm>
        <a:prstGeom prst="pie">
          <a:avLst>
            <a:gd name="adj1" fmla="val 5400000"/>
            <a:gd name="adj2" fmla="val 16200000"/>
          </a:avLst>
        </a:prstGeom>
        <a:solidFill>
          <a:schemeClr val="accent3">
            <a:hueOff val="11624607"/>
            <a:satOff val="-37145"/>
            <a:lumOff val="-9412"/>
            <a:alphaOff val="0"/>
          </a:schemeClr>
        </a:solidFill>
        <a:ln w="635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914D57A-DF3D-4074-942A-7419D0957063}">
      <dsp:nvSpPr>
        <dsp:cNvPr id="0" name=""/>
        <dsp:cNvSpPr/>
      </dsp:nvSpPr>
      <dsp:spPr>
        <a:xfrm>
          <a:off x="1950718" y="3526198"/>
          <a:ext cx="5236209" cy="134645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3">
              <a:hueOff val="11624607"/>
              <a:satOff val="-37145"/>
              <a:lumOff val="-941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 dirty="0" smtClean="0"/>
            <a:t>İsraf </a:t>
          </a:r>
          <a:endParaRPr lang="tr-TR" sz="2500" kern="1200" dirty="0"/>
        </a:p>
      </dsp:txBody>
      <dsp:txXfrm>
        <a:off x="1950718" y="3526198"/>
        <a:ext cx="2618104" cy="1346452"/>
      </dsp:txXfrm>
    </dsp:sp>
    <dsp:sp modelId="{88AB7010-F6B3-4A08-AE57-4076AE2C4E4B}">
      <dsp:nvSpPr>
        <dsp:cNvPr id="0" name=""/>
        <dsp:cNvSpPr/>
      </dsp:nvSpPr>
      <dsp:spPr>
        <a:xfrm>
          <a:off x="4568823" y="833289"/>
          <a:ext cx="2618104" cy="1346456"/>
        </a:xfrm>
        <a:prstGeom prst="rect">
          <a:avLst/>
        </a:prstGeom>
        <a:noFill/>
        <a:ln w="55000" cap="flat" cmpd="thickThin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600" b="1" kern="1200" dirty="0" smtClean="0"/>
            <a:t>Ülke ekonomisini kötüleştirir.</a:t>
          </a:r>
          <a:endParaRPr lang="tr-TR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600" b="1" kern="1200" dirty="0" smtClean="0"/>
            <a:t>Başka ülkelere bağımlı hale getirir.</a:t>
          </a:r>
          <a:endParaRPr lang="tr-TR" sz="1600" b="1" kern="1200" dirty="0"/>
        </a:p>
      </dsp:txBody>
      <dsp:txXfrm>
        <a:off x="4568823" y="833289"/>
        <a:ext cx="2618104" cy="1346456"/>
      </dsp:txXfrm>
    </dsp:sp>
    <dsp:sp modelId="{E03C943F-5B54-43A8-A27A-51AFDBDB8394}">
      <dsp:nvSpPr>
        <dsp:cNvPr id="0" name=""/>
        <dsp:cNvSpPr/>
      </dsp:nvSpPr>
      <dsp:spPr>
        <a:xfrm>
          <a:off x="4568823" y="2179745"/>
          <a:ext cx="2618104" cy="1346452"/>
        </a:xfrm>
        <a:prstGeom prst="rect">
          <a:avLst/>
        </a:prstGeom>
        <a:noFill/>
        <a:ln w="55000" cap="flat" cmpd="thickThin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600" b="1" kern="1200" dirty="0" smtClean="0"/>
            <a:t>Kaynakların boş yere tükenmesine neden olur.</a:t>
          </a:r>
          <a:endParaRPr lang="tr-TR" sz="1600" b="1" kern="1200" dirty="0"/>
        </a:p>
      </dsp:txBody>
      <dsp:txXfrm>
        <a:off x="4568823" y="2179745"/>
        <a:ext cx="2618104" cy="1346452"/>
      </dsp:txXfrm>
    </dsp:sp>
    <dsp:sp modelId="{4452B30F-F8E1-4104-B348-2C0FF3C7722B}">
      <dsp:nvSpPr>
        <dsp:cNvPr id="0" name=""/>
        <dsp:cNvSpPr/>
      </dsp:nvSpPr>
      <dsp:spPr>
        <a:xfrm>
          <a:off x="4568823" y="3029909"/>
          <a:ext cx="2618104" cy="2339030"/>
        </a:xfrm>
        <a:prstGeom prst="rect">
          <a:avLst/>
        </a:prstGeom>
        <a:noFill/>
        <a:ln w="55000" cap="flat" cmpd="thickThin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600" b="1" kern="1200" dirty="0" smtClean="0"/>
            <a:t>Dünyada var olan açlık sorununun göz ardı edilmesi demektir.</a:t>
          </a:r>
          <a:endParaRPr lang="tr-TR" sz="1600" b="1" kern="1200" dirty="0"/>
        </a:p>
      </dsp:txBody>
      <dsp:txXfrm>
        <a:off x="4568823" y="3029909"/>
        <a:ext cx="2618104" cy="233903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CC17245-AAC8-475C-B58C-EB5BBCC0EA3B}">
      <dsp:nvSpPr>
        <dsp:cNvPr id="0" name=""/>
        <dsp:cNvSpPr/>
      </dsp:nvSpPr>
      <dsp:spPr>
        <a:xfrm rot="2613676">
          <a:off x="2075058" y="4252277"/>
          <a:ext cx="612740" cy="68027"/>
        </a:xfrm>
        <a:custGeom>
          <a:avLst/>
          <a:gdLst/>
          <a:ahLst/>
          <a:cxnLst/>
          <a:rect l="0" t="0" r="0" b="0"/>
          <a:pathLst>
            <a:path>
              <a:moveTo>
                <a:pt x="0" y="34013"/>
              </a:moveTo>
              <a:lnTo>
                <a:pt x="612740" y="34013"/>
              </a:lnTo>
            </a:path>
          </a:pathLst>
        </a:custGeom>
        <a:noFill/>
        <a:ln w="55000" cap="flat" cmpd="thickThin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BC341A-F3B9-43B9-B39D-5CB916ACCEA3}">
      <dsp:nvSpPr>
        <dsp:cNvPr id="0" name=""/>
        <dsp:cNvSpPr/>
      </dsp:nvSpPr>
      <dsp:spPr>
        <a:xfrm rot="21575820">
          <a:off x="2159415" y="3088967"/>
          <a:ext cx="461775" cy="68027"/>
        </a:xfrm>
        <a:custGeom>
          <a:avLst/>
          <a:gdLst/>
          <a:ahLst/>
          <a:cxnLst/>
          <a:rect l="0" t="0" r="0" b="0"/>
          <a:pathLst>
            <a:path>
              <a:moveTo>
                <a:pt x="0" y="34013"/>
              </a:moveTo>
              <a:lnTo>
                <a:pt x="461775" y="34013"/>
              </a:lnTo>
            </a:path>
          </a:pathLst>
        </a:custGeom>
        <a:noFill/>
        <a:ln w="55000" cap="flat" cmpd="thickThin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B862DF-189D-4977-A2AC-A3B752B9394E}">
      <dsp:nvSpPr>
        <dsp:cNvPr id="0" name=""/>
        <dsp:cNvSpPr/>
      </dsp:nvSpPr>
      <dsp:spPr>
        <a:xfrm rot="18987636">
          <a:off x="2071973" y="1935742"/>
          <a:ext cx="635754" cy="68027"/>
        </a:xfrm>
        <a:custGeom>
          <a:avLst/>
          <a:gdLst/>
          <a:ahLst/>
          <a:cxnLst/>
          <a:rect l="0" t="0" r="0" b="0"/>
          <a:pathLst>
            <a:path>
              <a:moveTo>
                <a:pt x="0" y="34013"/>
              </a:moveTo>
              <a:lnTo>
                <a:pt x="635754" y="34013"/>
              </a:lnTo>
            </a:path>
          </a:pathLst>
        </a:custGeom>
        <a:noFill/>
        <a:ln w="55000" cap="flat" cmpd="thickThin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D1DDB4-E18B-4614-824B-3F78118D5B97}">
      <dsp:nvSpPr>
        <dsp:cNvPr id="0" name=""/>
        <dsp:cNvSpPr/>
      </dsp:nvSpPr>
      <dsp:spPr>
        <a:xfrm>
          <a:off x="-250198" y="1714160"/>
          <a:ext cx="2834846" cy="283484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88255E-CACD-4597-AB60-FF2F6000B581}">
      <dsp:nvSpPr>
        <dsp:cNvPr id="0" name=""/>
        <dsp:cNvSpPr/>
      </dsp:nvSpPr>
      <dsp:spPr>
        <a:xfrm>
          <a:off x="2151332" y="333837"/>
          <a:ext cx="2271967" cy="1566163"/>
        </a:xfrm>
        <a:prstGeom prst="ellipse">
          <a:avLst/>
        </a:prstGeom>
        <a:solidFill>
          <a:schemeClr val="accent3">
            <a:hueOff val="3874869"/>
            <a:satOff val="-12382"/>
            <a:lumOff val="-3137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 dirty="0" smtClean="0"/>
            <a:t>Üçte biri su</a:t>
          </a:r>
          <a:endParaRPr lang="tr-TR" sz="2700" kern="1200" dirty="0"/>
        </a:p>
      </dsp:txBody>
      <dsp:txXfrm>
        <a:off x="2151332" y="333837"/>
        <a:ext cx="2271967" cy="1566163"/>
      </dsp:txXfrm>
    </dsp:sp>
    <dsp:sp modelId="{C5A499C8-CFAB-44C0-BB0C-2CA5EBF7F13A}">
      <dsp:nvSpPr>
        <dsp:cNvPr id="0" name=""/>
        <dsp:cNvSpPr/>
      </dsp:nvSpPr>
      <dsp:spPr>
        <a:xfrm>
          <a:off x="2621113" y="2356627"/>
          <a:ext cx="2360488" cy="1512857"/>
        </a:xfrm>
        <a:prstGeom prst="ellipse">
          <a:avLst/>
        </a:prstGeom>
        <a:solidFill>
          <a:schemeClr val="accent3">
            <a:hueOff val="7749738"/>
            <a:satOff val="-24763"/>
            <a:lumOff val="-6275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 dirty="0" smtClean="0"/>
            <a:t>Üçte biri yemek</a:t>
          </a:r>
          <a:endParaRPr lang="tr-TR" sz="2500" kern="1200" dirty="0"/>
        </a:p>
      </dsp:txBody>
      <dsp:txXfrm>
        <a:off x="2621113" y="2356627"/>
        <a:ext cx="2360488" cy="1512857"/>
      </dsp:txXfrm>
    </dsp:sp>
    <dsp:sp modelId="{910521EF-5D4A-47AC-A62B-8848B735773E}">
      <dsp:nvSpPr>
        <dsp:cNvPr id="0" name=""/>
        <dsp:cNvSpPr/>
      </dsp:nvSpPr>
      <dsp:spPr>
        <a:xfrm>
          <a:off x="2042043" y="4389736"/>
          <a:ext cx="2387673" cy="1418273"/>
        </a:xfrm>
        <a:prstGeom prst="ellipse">
          <a:avLst/>
        </a:prstGeom>
        <a:solidFill>
          <a:schemeClr val="accent3">
            <a:hueOff val="11624607"/>
            <a:satOff val="-37145"/>
            <a:lumOff val="-9412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Üçte biri nefes</a:t>
          </a:r>
          <a:endParaRPr lang="tr-TR" sz="2400" kern="1200" dirty="0"/>
        </a:p>
      </dsp:txBody>
      <dsp:txXfrm>
        <a:off x="2042043" y="4389736"/>
        <a:ext cx="2387673" cy="1418273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CD288A6-A45B-4A6B-B85C-1AE6DBA10C1F}">
      <dsp:nvSpPr>
        <dsp:cNvPr id="0" name=""/>
        <dsp:cNvSpPr/>
      </dsp:nvSpPr>
      <dsp:spPr>
        <a:xfrm rot="5400000">
          <a:off x="-194996" y="209772"/>
          <a:ext cx="1299976" cy="909983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000" kern="1200" dirty="0"/>
        </a:p>
      </dsp:txBody>
      <dsp:txXfrm rot="5400000">
        <a:off x="-194996" y="209772"/>
        <a:ext cx="1299976" cy="909983"/>
      </dsp:txXfrm>
    </dsp:sp>
    <dsp:sp modelId="{6AA92812-CA3E-4A55-BB9C-D5807A86B300}">
      <dsp:nvSpPr>
        <dsp:cNvPr id="0" name=""/>
        <dsp:cNvSpPr/>
      </dsp:nvSpPr>
      <dsp:spPr>
        <a:xfrm rot="5400000">
          <a:off x="4211622" y="-3286863"/>
          <a:ext cx="844984" cy="74482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500" kern="1200" dirty="0" smtClean="0"/>
            <a:t>Yemeğe besmele ile başlanmalıyız.  Yemeği otururken yemeliyiz.</a:t>
          </a:r>
          <a:endParaRPr lang="tr-TR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500" kern="1200" dirty="0" smtClean="0"/>
            <a:t>Yemek esnasında etrafı rahatsız edici davranışlarda bulunulmamalıyız.</a:t>
          </a:r>
          <a:endParaRPr lang="tr-TR" sz="1500" kern="1200" dirty="0"/>
        </a:p>
      </dsp:txBody>
      <dsp:txXfrm rot="5400000">
        <a:off x="4211622" y="-3286863"/>
        <a:ext cx="844984" cy="7448262"/>
      </dsp:txXfrm>
    </dsp:sp>
    <dsp:sp modelId="{AAFCAA55-7238-4511-A4F1-B1F264032C66}">
      <dsp:nvSpPr>
        <dsp:cNvPr id="0" name=""/>
        <dsp:cNvSpPr/>
      </dsp:nvSpPr>
      <dsp:spPr>
        <a:xfrm rot="5400000">
          <a:off x="-194996" y="1398976"/>
          <a:ext cx="1299976" cy="909983"/>
        </a:xfrm>
        <a:prstGeom prst="chevron">
          <a:avLst/>
        </a:prstGeom>
        <a:gradFill rotWithShape="0">
          <a:gsLst>
            <a:gs pos="0">
              <a:schemeClr val="accent3">
                <a:hueOff val="2906152"/>
                <a:satOff val="-9286"/>
                <a:lumOff val="-2353"/>
                <a:alphaOff val="0"/>
                <a:shade val="15000"/>
                <a:satMod val="180000"/>
              </a:schemeClr>
            </a:gs>
            <a:gs pos="50000">
              <a:schemeClr val="accent3">
                <a:hueOff val="2906152"/>
                <a:satOff val="-9286"/>
                <a:lumOff val="-2353"/>
                <a:alphaOff val="0"/>
                <a:shade val="45000"/>
                <a:satMod val="170000"/>
              </a:schemeClr>
            </a:gs>
            <a:gs pos="70000">
              <a:schemeClr val="accent3">
                <a:hueOff val="2906152"/>
                <a:satOff val="-9286"/>
                <a:lumOff val="-2353"/>
                <a:alphaOff val="0"/>
                <a:tint val="99000"/>
                <a:shade val="65000"/>
                <a:satMod val="155000"/>
              </a:schemeClr>
            </a:gs>
            <a:gs pos="100000">
              <a:schemeClr val="accent3">
                <a:hueOff val="2906152"/>
                <a:satOff val="-9286"/>
                <a:lumOff val="-2353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000" kern="1200"/>
        </a:p>
      </dsp:txBody>
      <dsp:txXfrm rot="5400000">
        <a:off x="-194996" y="1398976"/>
        <a:ext cx="1299976" cy="909983"/>
      </dsp:txXfrm>
    </dsp:sp>
    <dsp:sp modelId="{43A984E6-E28C-4E49-AB60-7932CCFA63B2}">
      <dsp:nvSpPr>
        <dsp:cNvPr id="0" name=""/>
        <dsp:cNvSpPr/>
      </dsp:nvSpPr>
      <dsp:spPr>
        <a:xfrm rot="5400000">
          <a:off x="4211622" y="-2097658"/>
          <a:ext cx="844984" cy="74482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2906152"/>
              <a:satOff val="-9286"/>
              <a:lumOff val="-2353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500" kern="1200" dirty="0" smtClean="0"/>
            <a:t>Yemek sağ elle yenmeliyiz..</a:t>
          </a:r>
          <a:endParaRPr lang="tr-TR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500" kern="1200" dirty="0" smtClean="0"/>
            <a:t>Su üç defada içmeliyiz..</a:t>
          </a:r>
          <a:endParaRPr lang="tr-TR" sz="1500" kern="1200" dirty="0"/>
        </a:p>
      </dsp:txBody>
      <dsp:txXfrm rot="5400000">
        <a:off x="4211622" y="-2097658"/>
        <a:ext cx="844984" cy="7448262"/>
      </dsp:txXfrm>
    </dsp:sp>
    <dsp:sp modelId="{3625B16B-9E23-42E7-81E8-6DEE96CC12CA}">
      <dsp:nvSpPr>
        <dsp:cNvPr id="0" name=""/>
        <dsp:cNvSpPr/>
      </dsp:nvSpPr>
      <dsp:spPr>
        <a:xfrm rot="5400000">
          <a:off x="-194996" y="2588181"/>
          <a:ext cx="1299976" cy="909983"/>
        </a:xfrm>
        <a:prstGeom prst="chevron">
          <a:avLst/>
        </a:prstGeom>
        <a:gradFill rotWithShape="0">
          <a:gsLst>
            <a:gs pos="0">
              <a:schemeClr val="accent3">
                <a:hueOff val="5812304"/>
                <a:satOff val="-18573"/>
                <a:lumOff val="-4706"/>
                <a:alphaOff val="0"/>
                <a:shade val="15000"/>
                <a:satMod val="180000"/>
              </a:schemeClr>
            </a:gs>
            <a:gs pos="50000">
              <a:schemeClr val="accent3">
                <a:hueOff val="5812304"/>
                <a:satOff val="-18573"/>
                <a:lumOff val="-4706"/>
                <a:alphaOff val="0"/>
                <a:shade val="45000"/>
                <a:satMod val="170000"/>
              </a:schemeClr>
            </a:gs>
            <a:gs pos="70000">
              <a:schemeClr val="accent3">
                <a:hueOff val="5812304"/>
                <a:satOff val="-18573"/>
                <a:lumOff val="-4706"/>
                <a:alphaOff val="0"/>
                <a:tint val="99000"/>
                <a:shade val="65000"/>
                <a:satMod val="155000"/>
              </a:schemeClr>
            </a:gs>
            <a:gs pos="100000">
              <a:schemeClr val="accent3">
                <a:hueOff val="5812304"/>
                <a:satOff val="-18573"/>
                <a:lumOff val="-4706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000" kern="1200"/>
        </a:p>
      </dsp:txBody>
      <dsp:txXfrm rot="5400000">
        <a:off x="-194996" y="2588181"/>
        <a:ext cx="1299976" cy="909983"/>
      </dsp:txXfrm>
    </dsp:sp>
    <dsp:sp modelId="{C5D1C701-A6DC-4B17-8ACA-88E02E22AF1B}">
      <dsp:nvSpPr>
        <dsp:cNvPr id="0" name=""/>
        <dsp:cNvSpPr/>
      </dsp:nvSpPr>
      <dsp:spPr>
        <a:xfrm rot="5400000">
          <a:off x="4211622" y="-908454"/>
          <a:ext cx="844984" cy="74482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5812304"/>
              <a:satOff val="-18573"/>
              <a:lumOff val="-4706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500" kern="1200" dirty="0" smtClean="0"/>
            <a:t>Sevilmeyen bir yemek dahi olsa şikayet edilmemeliyiz..</a:t>
          </a:r>
          <a:endParaRPr lang="tr-TR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500" kern="1200" dirty="0" smtClean="0"/>
            <a:t>Yemek yerken tabağın önünden yemeliyiz.</a:t>
          </a:r>
          <a:endParaRPr lang="tr-TR" sz="1500" kern="1200" dirty="0"/>
        </a:p>
      </dsp:txBody>
      <dsp:txXfrm rot="5400000">
        <a:off x="4211622" y="-908454"/>
        <a:ext cx="844984" cy="7448262"/>
      </dsp:txXfrm>
    </dsp:sp>
    <dsp:sp modelId="{271C6E5B-5598-4B0F-BA53-AA065AB9F43C}">
      <dsp:nvSpPr>
        <dsp:cNvPr id="0" name=""/>
        <dsp:cNvSpPr/>
      </dsp:nvSpPr>
      <dsp:spPr>
        <a:xfrm rot="5400000">
          <a:off x="-194996" y="3777385"/>
          <a:ext cx="1299976" cy="909983"/>
        </a:xfrm>
        <a:prstGeom prst="chevron">
          <a:avLst/>
        </a:prstGeom>
        <a:gradFill rotWithShape="0">
          <a:gsLst>
            <a:gs pos="0">
              <a:schemeClr val="accent3">
                <a:hueOff val="8718455"/>
                <a:satOff val="-27859"/>
                <a:lumOff val="-7059"/>
                <a:alphaOff val="0"/>
                <a:shade val="15000"/>
                <a:satMod val="180000"/>
              </a:schemeClr>
            </a:gs>
            <a:gs pos="50000">
              <a:schemeClr val="accent3">
                <a:hueOff val="8718455"/>
                <a:satOff val="-27859"/>
                <a:lumOff val="-7059"/>
                <a:alphaOff val="0"/>
                <a:shade val="45000"/>
                <a:satMod val="170000"/>
              </a:schemeClr>
            </a:gs>
            <a:gs pos="70000">
              <a:schemeClr val="accent3">
                <a:hueOff val="8718455"/>
                <a:satOff val="-27859"/>
                <a:lumOff val="-7059"/>
                <a:alphaOff val="0"/>
                <a:tint val="99000"/>
                <a:shade val="65000"/>
                <a:satMod val="155000"/>
              </a:schemeClr>
            </a:gs>
            <a:gs pos="100000">
              <a:schemeClr val="accent3">
                <a:hueOff val="8718455"/>
                <a:satOff val="-27859"/>
                <a:lumOff val="-7059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000" kern="1200" dirty="0"/>
        </a:p>
      </dsp:txBody>
      <dsp:txXfrm rot="5400000">
        <a:off x="-194996" y="3777385"/>
        <a:ext cx="1299976" cy="909983"/>
      </dsp:txXfrm>
    </dsp:sp>
    <dsp:sp modelId="{299DF4A8-AE9E-42C4-8E75-6F625BD7AE25}">
      <dsp:nvSpPr>
        <dsp:cNvPr id="0" name=""/>
        <dsp:cNvSpPr/>
      </dsp:nvSpPr>
      <dsp:spPr>
        <a:xfrm rot="5400000">
          <a:off x="4211622" y="280750"/>
          <a:ext cx="844984" cy="74482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8718455"/>
              <a:satOff val="-27859"/>
              <a:lumOff val="-7059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500" kern="1200" dirty="0" smtClean="0"/>
            <a:t>Sofrada büyüklerin başlaması beklenmeliyiz.</a:t>
          </a:r>
          <a:endParaRPr lang="tr-TR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500" kern="1200" dirty="0" smtClean="0"/>
            <a:t>Mideyi tıka basa doldurmaktan kaçınmalıyız.</a:t>
          </a:r>
          <a:endParaRPr lang="tr-TR" sz="1500" kern="1200" dirty="0"/>
        </a:p>
      </dsp:txBody>
      <dsp:txXfrm rot="5400000">
        <a:off x="4211622" y="280750"/>
        <a:ext cx="844984" cy="7448262"/>
      </dsp:txXfrm>
    </dsp:sp>
    <dsp:sp modelId="{EA649C88-A6AF-4660-9458-71A483AE06C1}">
      <dsp:nvSpPr>
        <dsp:cNvPr id="0" name=""/>
        <dsp:cNvSpPr/>
      </dsp:nvSpPr>
      <dsp:spPr>
        <a:xfrm rot="5400000">
          <a:off x="-194996" y="5166788"/>
          <a:ext cx="1299976" cy="909983"/>
        </a:xfrm>
        <a:prstGeom prst="chevron">
          <a:avLst/>
        </a:prstGeom>
        <a:gradFill rotWithShape="0">
          <a:gsLst>
            <a:gs pos="0">
              <a:schemeClr val="accent3">
                <a:hueOff val="11624607"/>
                <a:satOff val="-37145"/>
                <a:lumOff val="-9412"/>
                <a:alphaOff val="0"/>
                <a:shade val="15000"/>
                <a:satMod val="180000"/>
              </a:schemeClr>
            </a:gs>
            <a:gs pos="50000">
              <a:schemeClr val="accent3">
                <a:hueOff val="11624607"/>
                <a:satOff val="-37145"/>
                <a:lumOff val="-9412"/>
                <a:alphaOff val="0"/>
                <a:shade val="45000"/>
                <a:satMod val="170000"/>
              </a:schemeClr>
            </a:gs>
            <a:gs pos="70000">
              <a:schemeClr val="accent3">
                <a:hueOff val="11624607"/>
                <a:satOff val="-37145"/>
                <a:lumOff val="-9412"/>
                <a:alphaOff val="0"/>
                <a:tint val="99000"/>
                <a:shade val="65000"/>
                <a:satMod val="155000"/>
              </a:schemeClr>
            </a:gs>
            <a:gs pos="100000">
              <a:schemeClr val="accent3">
                <a:hueOff val="11624607"/>
                <a:satOff val="-37145"/>
                <a:lumOff val="-9412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000" kern="1200"/>
        </a:p>
      </dsp:txBody>
      <dsp:txXfrm rot="5400000">
        <a:off x="-194996" y="5166788"/>
        <a:ext cx="1299976" cy="909983"/>
      </dsp:txXfrm>
    </dsp:sp>
    <dsp:sp modelId="{79383F53-2046-409A-B445-63741DD8A0D5}">
      <dsp:nvSpPr>
        <dsp:cNvPr id="0" name=""/>
        <dsp:cNvSpPr/>
      </dsp:nvSpPr>
      <dsp:spPr>
        <a:xfrm rot="5400000">
          <a:off x="4011424" y="1670152"/>
          <a:ext cx="1245380" cy="74482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11624607"/>
              <a:satOff val="-37145"/>
              <a:lumOff val="-9412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500" kern="1200" dirty="0" smtClean="0"/>
            <a:t>İnsanlara su dağıtırken sağdan başlanmalıyız.</a:t>
          </a:r>
          <a:endParaRPr lang="tr-TR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500" kern="1200" dirty="0" smtClean="0"/>
            <a:t>Yemek ikramında bulunan kişiye teşekkür edilmeliyiz.</a:t>
          </a:r>
          <a:endParaRPr lang="tr-TR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500" kern="1200" dirty="0" smtClean="0"/>
            <a:t>Yemeğin sonunda Allah’a şükür ve </a:t>
          </a:r>
          <a:r>
            <a:rPr lang="tr-TR" sz="1500" kern="1200" dirty="0" err="1" smtClean="0"/>
            <a:t>hamdetmeliyiz</a:t>
          </a:r>
          <a:r>
            <a:rPr lang="tr-TR" sz="1500" kern="1200" dirty="0" smtClean="0"/>
            <a:t>.</a:t>
          </a:r>
          <a:endParaRPr lang="tr-TR" sz="1500" kern="1200" dirty="0"/>
        </a:p>
      </dsp:txBody>
      <dsp:txXfrm rot="5400000">
        <a:off x="4011424" y="1670152"/>
        <a:ext cx="1245380" cy="74482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FDD00C-AFCD-4375-9BCD-501F2DE63C6E}" type="datetimeFigureOut">
              <a:rPr lang="tr-TR" smtClean="0"/>
              <a:t>23.12.2015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1E765D-F517-4D61-A91D-1F1876FADBC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i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 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765D-F517-4D61-A91D-1F1876FADBC6}" type="slidenum">
              <a:rPr lang="tr-TR" smtClean="0"/>
              <a:t>13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 Üçgen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grpSp>
        <p:nvGrpSpPr>
          <p:cNvPr id="2" name="1 Grup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6 Serbest Form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7 Serbest Form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10 Serbest Form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11 Düz Bağlayıcı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Köşeli Çift Ayraç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7 Köşeli Çift Ayraç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5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8 Serbest Form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9 Dik Üçgen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10 Düz Bağlayıcı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Köşeli Çift Ayraç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12 Köşeli Çift Ayraç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Serbest Form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Serbest Form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13 Dik Üçgen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14 Düz Bağlayıcı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ÖLÇÜLÜ BESLENME, İSRAF ETMEMEK VE SAĞLIK</a:t>
            </a:r>
            <a:endParaRPr lang="tr-TR" dirty="0"/>
          </a:p>
        </p:txBody>
      </p:sp>
    </p:spTree>
  </p:cSld>
  <p:clrMapOvr>
    <a:masterClrMapping/>
  </p:clrMapOvr>
  <p:transition>
    <p:wedge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4 İçerik Yer Tutucusu" descr="indir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1000109"/>
            <a:ext cx="8458200" cy="3357586"/>
          </a:xfrm>
        </p:spPr>
        <p:txBody>
          <a:bodyPr>
            <a:noAutofit/>
          </a:bodyPr>
          <a:lstStyle/>
          <a:p>
            <a:pPr algn="ctr"/>
            <a:r>
              <a:rPr lang="tr-TR" sz="6000" dirty="0" smtClean="0"/>
              <a:t>YEMEK YEME ESNASINDA DİKKAT EDİLMESİ GEREKENLER</a:t>
            </a:r>
            <a:endParaRPr lang="tr-TR" sz="60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Diyagram"/>
          <p:cNvGraphicFramePr/>
          <p:nvPr/>
        </p:nvGraphicFramePr>
        <p:xfrm>
          <a:off x="428596" y="214290"/>
          <a:ext cx="8358246" cy="628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4" descr="C:\Users\USER\AppData\Local\Microsoft\Windows\Temporary Internet Files\Content.IE5\2JNBHD8M\MC900440442[2].wmf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8964613" cy="7173913"/>
          </a:xfrm>
          <a:noFill/>
        </p:spPr>
      </p:pic>
      <p:sp>
        <p:nvSpPr>
          <p:cNvPr id="17412" name="4 Dikdörtgen"/>
          <p:cNvSpPr>
            <a:spLocks noChangeArrowheads="1"/>
          </p:cNvSpPr>
          <p:nvPr/>
        </p:nvSpPr>
        <p:spPr bwMode="auto">
          <a:xfrm rot="-885555">
            <a:off x="-17463" y="1371074"/>
            <a:ext cx="453866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4000" dirty="0">
                <a:solidFill>
                  <a:srgbClr val="FFFF00"/>
                </a:solidFill>
                <a:latin typeface="Comic Sans MS" pitchFamily="66" charset="0"/>
              </a:rPr>
              <a:t>Dinlediğiniz İçin Teşekkürler </a:t>
            </a:r>
            <a:r>
              <a:rPr lang="tr-TR" sz="4000" dirty="0" smtClean="0">
                <a:solidFill>
                  <a:srgbClr val="FFFF00"/>
                </a:solidFill>
                <a:latin typeface="Comic Sans MS" pitchFamily="66" charset="0"/>
                <a:sym typeface="Wingdings" pitchFamily="2" charset="2"/>
              </a:rPr>
              <a:t></a:t>
            </a:r>
            <a:endParaRPr lang="tr-TR" sz="4000" dirty="0" smtClean="0">
              <a:solidFill>
                <a:srgbClr val="FFFF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515462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tr-TR" sz="48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“Ey Adem oğulları!.. Yiyiniz içiniz fakat israf etmeyiniz. Çünkü Allah israf edenleri sevmez” </a:t>
            </a:r>
            <a:br>
              <a:rPr lang="tr-TR" sz="48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tr-TR" sz="48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(</a:t>
            </a:r>
            <a:r>
              <a:rPr lang="tr-TR" sz="480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A’raf</a:t>
            </a:r>
            <a:r>
              <a:rPr lang="tr-TR" sz="48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Süresi 31. ayet)</a:t>
            </a:r>
            <a:endParaRPr lang="tr-TR" sz="480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randomBar dir="vert"/>
    <p:sndAc>
      <p:stSnd>
        <p:snd r:embed="rId2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571480"/>
            <a:ext cx="7429552" cy="435771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914400" y="5286388"/>
            <a:ext cx="7481776" cy="857256"/>
          </a:xfrm>
        </p:spPr>
        <p:txBody>
          <a:bodyPr/>
          <a:lstStyle/>
          <a:p>
            <a:r>
              <a:rPr lang="tr-TR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İSRAF NEDİR????????</a:t>
            </a:r>
            <a:endParaRPr lang="tr-TR" sz="4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>
          <a:xfrm>
            <a:off x="785786" y="274638"/>
            <a:ext cx="7901014" cy="5654692"/>
          </a:xfrm>
        </p:spPr>
        <p:txBody>
          <a:bodyPr>
            <a:normAutofit fontScale="90000"/>
          </a:bodyPr>
          <a:lstStyle/>
          <a:p>
            <a:r>
              <a:rPr lang="tr-TR" sz="4800" dirty="0" smtClean="0">
                <a:solidFill>
                  <a:schemeClr val="tx2">
                    <a:lumMod val="90000"/>
                  </a:schemeClr>
                </a:solidFill>
              </a:rPr>
              <a:t>İsraf, insanın sahip olduğu nimetleri ihtiyacı olmadan veya ihtiyacından fazla tüketmesi, </a:t>
            </a:r>
            <a:r>
              <a:rPr lang="tr-TR" sz="4800" b="0" dirty="0" smtClean="0">
                <a:solidFill>
                  <a:schemeClr val="tx2">
                    <a:lumMod val="90000"/>
                  </a:schemeClr>
                </a:solidFill>
              </a:rPr>
              <a:t>gereksiz yere para, zaman, emek</a:t>
            </a:r>
            <a:r>
              <a:rPr lang="tr-TR" sz="4800" dirty="0" smtClean="0">
                <a:solidFill>
                  <a:schemeClr val="tx2">
                    <a:lumMod val="90000"/>
                  </a:schemeClr>
                </a:solidFill>
              </a:rPr>
              <a:t> harcaması, savurganlık etmesidir.</a:t>
            </a:r>
            <a:endParaRPr lang="tr-TR" sz="4800" dirty="0">
              <a:solidFill>
                <a:schemeClr val="tx2">
                  <a:lumMod val="90000"/>
                </a:schemeClr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Hangi alanlarda israf ediyoruz…</a:t>
            </a:r>
            <a:endParaRPr lang="tr-TR" dirty="0"/>
          </a:p>
        </p:txBody>
      </p:sp>
      <p:graphicFrame>
        <p:nvGraphicFramePr>
          <p:cNvPr id="6" name="5 İçerik Yer Tutucusu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988517188"/>
              </p:ext>
            </p:extLst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İçerik Yer Tutucusu" descr="ekmek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3929090" cy="26432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5 Resim" descr="yeme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3504" y="2857496"/>
            <a:ext cx="3429024" cy="31432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6 Resim" descr="indir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285728"/>
            <a:ext cx="4071966" cy="25717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7 Resim" descr="par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472" y="3071810"/>
            <a:ext cx="3643338" cy="27146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2 Metin Yer Tutucusu"/>
          <p:cNvSpPr>
            <a:spLocks noGrp="1"/>
          </p:cNvSpPr>
          <p:nvPr>
            <p:ph type="body" idx="2"/>
          </p:nvPr>
        </p:nvSpPr>
        <p:spPr>
          <a:xfrm>
            <a:off x="2214546" y="5943600"/>
            <a:ext cx="4857784" cy="914400"/>
          </a:xfrm>
        </p:spPr>
        <p:txBody>
          <a:bodyPr>
            <a:normAutofit/>
          </a:bodyPr>
          <a:lstStyle/>
          <a:p>
            <a:r>
              <a:rPr lang="tr-TR" sz="1800" b="1" u="sng" dirty="0" smtClean="0">
                <a:solidFill>
                  <a:srgbClr val="FF0000"/>
                </a:solidFill>
              </a:rPr>
              <a:t>Bu örnekleri sizler </a:t>
            </a:r>
            <a:r>
              <a:rPr lang="tr-TR" sz="1800" b="1" u="sng" dirty="0" err="1" smtClean="0">
                <a:solidFill>
                  <a:srgbClr val="FF0000"/>
                </a:solidFill>
              </a:rPr>
              <a:t>çoğatabilirsiniz</a:t>
            </a:r>
            <a:r>
              <a:rPr lang="tr-TR" sz="1800" b="1" u="sng" dirty="0" smtClean="0">
                <a:solidFill>
                  <a:srgbClr val="FF0000"/>
                </a:solidFill>
              </a:rPr>
              <a:t> </a:t>
            </a:r>
            <a:r>
              <a:rPr lang="tr-TR" sz="2800" b="1" u="sng" dirty="0" smtClean="0">
                <a:solidFill>
                  <a:srgbClr val="FF0000"/>
                </a:solidFill>
                <a:sym typeface="Wingdings" pitchFamily="2" charset="2"/>
              </a:rPr>
              <a:t></a:t>
            </a:r>
            <a:r>
              <a:rPr lang="tr-TR" sz="1800" b="1" u="sng" dirty="0" smtClean="0">
                <a:solidFill>
                  <a:srgbClr val="FF0000"/>
                </a:solidFill>
                <a:sym typeface="Wingdings" pitchFamily="2" charset="2"/>
              </a:rPr>
              <a:t> </a:t>
            </a:r>
            <a:endParaRPr lang="tr-TR" sz="1800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İçerik Yer Tutucusu"/>
          <p:cNvGraphicFramePr>
            <a:graphicFrameLocks noGrp="1"/>
          </p:cNvGraphicFramePr>
          <p:nvPr>
            <p:ph sz="half" idx="1"/>
          </p:nvPr>
        </p:nvGraphicFramePr>
        <p:xfrm>
          <a:off x="914400" y="274638"/>
          <a:ext cx="7480300" cy="6083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İçerik Yer Tutucusu"/>
          <p:cNvGraphicFramePr>
            <a:graphicFrameLocks noGrp="1"/>
          </p:cNvGraphicFramePr>
          <p:nvPr>
            <p:ph sz="half" idx="1"/>
          </p:nvPr>
        </p:nvGraphicFramePr>
        <p:xfrm>
          <a:off x="914400" y="274638"/>
          <a:ext cx="7480300" cy="61547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5 İçerik Yer Tutucusu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3480571766"/>
              </p:ext>
            </p:extLst>
          </p:nvPr>
        </p:nvGraphicFramePr>
        <p:xfrm>
          <a:off x="1285852" y="274638"/>
          <a:ext cx="7500990" cy="62261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labalık">
  <a:themeElements>
    <a:clrScheme name="Kalabalık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Kalabalı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Kalabalı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274</TotalTime>
  <Words>255</Words>
  <Application>Microsoft Office PowerPoint</Application>
  <PresentationFormat>Ekran Gösterisi (4:3)</PresentationFormat>
  <Paragraphs>44</Paragraphs>
  <Slides>13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Kalabalık</vt:lpstr>
      <vt:lpstr>ÖLÇÜLÜ BESLENME, İSRAF ETMEMEK VE SAĞLIK</vt:lpstr>
      <vt:lpstr>“Ey Adem oğulları!.. Yiyiniz içiniz fakat israf etmeyiniz. Çünkü Allah israf edenleri sevmez”  (A’raf Süresi 31. ayet)</vt:lpstr>
      <vt:lpstr>İSRAF NEDİR????????</vt:lpstr>
      <vt:lpstr>İsraf, insanın sahip olduğu nimetleri ihtiyacı olmadan veya ihtiyacından fazla tüketmesi, gereksiz yere para, zaman, emek harcaması, savurganlık etmesidir.</vt:lpstr>
      <vt:lpstr>Hangi alanlarda israf ediyoruz…</vt:lpstr>
      <vt:lpstr>Slayt 6</vt:lpstr>
      <vt:lpstr>Slayt 7</vt:lpstr>
      <vt:lpstr>Slayt 8</vt:lpstr>
      <vt:lpstr>Slayt 9</vt:lpstr>
      <vt:lpstr>Slayt 10</vt:lpstr>
      <vt:lpstr>YEMEK YEME ESNASINDA DİKKAT EDİLMESİ GEREKENLER</vt:lpstr>
      <vt:lpstr>Slayt 12</vt:lpstr>
      <vt:lpstr>Slayt 13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2015-11-08T12:14:55Z</dcterms:created>
  <dcterms:modified xsi:type="dcterms:W3CDTF">2015-12-23T11:09:34Z</dcterms:modified>
  <cp:category>www.sorubak.com</cp:category>
</cp:coreProperties>
</file>