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10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1992A-0A00-4DE8-96D0-F13E1BFF9DC0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33EA4-1BC4-4CB1-8B06-9F48449906B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0395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33EA4-1BC4-4CB1-8B06-9F48449906B2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5715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 Üçgen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Gr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erbest 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Serbest 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Serbest 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Düz Bağlayıcı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Başlık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Köşeli Çift Ayraç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Köşeli Çift Ayraç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Dik Üçgen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Düz Bağlayıcı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Köşeli Çift Ayraç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Köşeli Çift Ayraç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rbest 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Serbest 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Dik Üçgen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Düz Bağlayıcı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C0B6652-11E8-466E-B8FD-4FEDF5AD411C}" type="datetimeFigureOut">
              <a:rPr lang="tr-TR" smtClean="0"/>
              <a:pPr/>
              <a:t>22.05.2016</a:t>
            </a:fld>
            <a:endParaRPr lang="tr-TR"/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EE9B895-15C7-4D9B-91B0-AB1A512923E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tr-TR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İNTERNET VE BİLGİSAYAR AĞLARI</a:t>
            </a:r>
            <a:endParaRPr lang="tr-TR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611560" y="3212976"/>
            <a:ext cx="7772400" cy="1584176"/>
          </a:xfrm>
        </p:spPr>
        <p:txBody>
          <a:bodyPr>
            <a:normAutofit/>
          </a:bodyPr>
          <a:lstStyle/>
          <a:p>
            <a:pPr algn="l"/>
            <a:r>
              <a:rPr lang="tr-TR" sz="2400" dirty="0" smtClean="0">
                <a:latin typeface="Comic Sans MS" pitchFamily="66" charset="0"/>
              </a:rPr>
              <a:t>Dünya genelindeki bilgisayarları birbirine bağlayan elektronik iletişim ağıdır.</a:t>
            </a:r>
          </a:p>
          <a:p>
            <a:pPr algn="l"/>
            <a:endParaRPr lang="tr-TR" sz="2400" dirty="0">
              <a:latin typeface="Comic Sans MS" pitchFamily="66" charset="0"/>
            </a:endParaRPr>
          </a:p>
          <a:p>
            <a:pPr algn="l"/>
            <a:endParaRPr lang="tr-TR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828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Bir ülke yada dünya çapında aralarında yüzlerce veya binlerce kilometre mesafe bulunan bilgisayar ve ağların birbirine bağlanmasıyla oluşur.</a:t>
            </a:r>
          </a:p>
          <a:p>
            <a:r>
              <a:rPr lang="tr-TR" dirty="0" smtClean="0">
                <a:latin typeface="Comic Sans MS" pitchFamily="66" charset="0"/>
              </a:rPr>
              <a:t>Bilinen büyük geniş alan ağı </a:t>
            </a:r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internet’tir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3) GENİŞ ALAN AĞI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003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GENİŞ ALAN AĞI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00808"/>
            <a:ext cx="4316685" cy="4259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55052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844824"/>
            <a:ext cx="6120680" cy="4243466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İNTERNET AĞI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918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1969 yılında ABD savunma bakanlığı bünyesindeki « ileri araştırma projesi ajansı» tarafından ortaya çıkmıştır.</a:t>
            </a:r>
          </a:p>
          <a:p>
            <a:r>
              <a:rPr lang="tr-TR" dirty="0" smtClean="0">
                <a:latin typeface="Comic Sans MS" pitchFamily="66" charset="0"/>
              </a:rPr>
              <a:t>Türkiye </a:t>
            </a:r>
            <a:r>
              <a:rPr lang="tr-TR" dirty="0">
                <a:latin typeface="Comic Sans MS" pitchFamily="66" charset="0"/>
              </a:rPr>
              <a:t>İ</a:t>
            </a:r>
            <a:r>
              <a:rPr lang="tr-TR" dirty="0" smtClean="0">
                <a:latin typeface="Comic Sans MS" pitchFamily="66" charset="0"/>
              </a:rPr>
              <a:t>nternet’e Nisan 1993’ten beri bağlıdır.</a:t>
            </a:r>
          </a:p>
          <a:p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İNTERNET TARİHÇESİ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2050" name="Picture 2" descr="C:\Users\Ethem\Desktop\img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3016"/>
            <a:ext cx="460851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650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İki yada daha fazla bilgisayarın birbirine bağlanmasıyla oluşan yapıya </a:t>
            </a:r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bilgisayar ağı </a:t>
            </a:r>
            <a:r>
              <a:rPr lang="tr-TR" sz="2800" dirty="0" smtClean="0">
                <a:latin typeface="Comic Sans MS" pitchFamily="66" charset="0"/>
              </a:rPr>
              <a:t>denir.</a:t>
            </a:r>
          </a:p>
          <a:p>
            <a:r>
              <a:rPr lang="tr-TR" sz="2800" dirty="0" smtClean="0">
                <a:latin typeface="Comic Sans MS" pitchFamily="66" charset="0"/>
              </a:rPr>
              <a:t>Ağ üzerindeki bilgisayarlar birbiriyle </a:t>
            </a:r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bilgi </a:t>
            </a:r>
            <a:r>
              <a:rPr lang="tr-TR" sz="2800" dirty="0" smtClean="0">
                <a:latin typeface="Comic Sans MS" pitchFamily="66" charset="0"/>
              </a:rPr>
              <a:t>alışverişinde buluna bilirler.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BİLGİSAYAR AĞLARI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94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611560" y="1340768"/>
            <a:ext cx="8229600" cy="4525963"/>
          </a:xfrm>
        </p:spPr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Bilgisayar ağları, ağın büyüklüğüne göre 3 guruba ayırabiliriz.</a:t>
            </a:r>
          </a:p>
          <a:p>
            <a:endParaRPr lang="tr-TR" dirty="0"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AĞ TÜRLERİ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217585" y="2817968"/>
            <a:ext cx="4392488" cy="400110"/>
          </a:xfrm>
          <a:prstGeom prst="rect">
            <a:avLst/>
          </a:prstGeom>
          <a:ln w="19050">
            <a:prstDash val="lgDash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YEREL ALAN  AĞI</a:t>
            </a:r>
            <a:endParaRPr lang="tr-TR" sz="2000" dirty="0">
              <a:latin typeface="Comic Sans MS" pitchFamily="66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907704" y="3645024"/>
            <a:ext cx="5184575" cy="400110"/>
          </a:xfrm>
          <a:prstGeom prst="rect">
            <a:avLst/>
          </a:prstGeom>
          <a:ln w="19050">
            <a:prstDash val="lgDash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METROPOL ALAN  AĞI</a:t>
            </a:r>
            <a:endParaRPr lang="tr-TR" sz="2000" dirty="0">
              <a:latin typeface="Comic Sans MS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367643" y="4636604"/>
            <a:ext cx="6264695" cy="400110"/>
          </a:xfrm>
          <a:prstGeom prst="rect">
            <a:avLst/>
          </a:prstGeom>
          <a:ln w="19050">
            <a:prstDash val="lgDashDot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GENİŞ ALAN AĞI ALAN  AĞI</a:t>
            </a:r>
            <a:endParaRPr lang="tr-TR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13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Birbirine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yakın </a:t>
            </a:r>
            <a:r>
              <a:rPr lang="tr-TR" dirty="0" smtClean="0">
                <a:latin typeface="Comic Sans MS" pitchFamily="66" charset="0"/>
              </a:rPr>
              <a:t>aynı oda veya bina içerisinde yer alan bilgisayarın bağlanmasıyla oluşturulur.</a:t>
            </a:r>
          </a:p>
          <a:p>
            <a:r>
              <a:rPr lang="tr-TR" dirty="0" smtClean="0">
                <a:latin typeface="Comic Sans MS" pitchFamily="66" charset="0"/>
              </a:rPr>
              <a:t>Örneğin bir iş yerindeki okuldaki hatta evimizdeki bilgisayarların bilgisayarları birbiri bağlanmasıyla oluşturduğumuz ağ yerel alan ağıdır.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1) YEREL ALAN AĞI (LAN)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697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YEREL ALAN AĞI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554461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3375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İçerisinde birden çok yerel alan ağı barındıran bir üniversite kampüsü, büyük bir işyeri, şehir veya bölgeleri kapsayan ağ türüdür</a:t>
            </a:r>
          </a:p>
          <a:p>
            <a:r>
              <a:rPr lang="tr-TR" dirty="0" smtClean="0">
                <a:latin typeface="Comic Sans MS" pitchFamily="66" charset="0"/>
              </a:rPr>
              <a:t>Örneğin tüm bankaların farklı şubelerin </a:t>
            </a:r>
            <a:r>
              <a:rPr lang="tr-TR" dirty="0">
                <a:latin typeface="Comic Sans MS" pitchFamily="66" charset="0"/>
              </a:rPr>
              <a:t>b</a:t>
            </a:r>
            <a:r>
              <a:rPr lang="tr-TR" dirty="0" smtClean="0">
                <a:latin typeface="Comic Sans MS" pitchFamily="66" charset="0"/>
              </a:rPr>
              <a:t>ilgisayarları metropol alan ağı ile birbirine bağlar.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Comic Sans MS" pitchFamily="66" charset="0"/>
              </a:rPr>
              <a:t>2) METROPOL ALAN AĞI (MAN)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3636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Comic Sans MS" pitchFamily="66" charset="0"/>
              </a:rPr>
              <a:t>METROPOL ALAN AĞI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18" y="1700808"/>
            <a:ext cx="659350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7939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61</TotalTime>
  <Words>209</Words>
  <PresentationFormat>Ekran Gösterisi (4:3)</PresentationFormat>
  <Paragraphs>28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Kalabalık</vt:lpstr>
      <vt:lpstr>İNTERNET VE BİLGİSAYAR AĞLARI</vt:lpstr>
      <vt:lpstr>İNTERNET AĞI</vt:lpstr>
      <vt:lpstr>İNTERNET TARİHÇESİ</vt:lpstr>
      <vt:lpstr>BİLGİSAYAR AĞLARI</vt:lpstr>
      <vt:lpstr>AĞ TÜRLERİ </vt:lpstr>
      <vt:lpstr>1) YEREL ALAN AĞI (LAN)</vt:lpstr>
      <vt:lpstr>YEREL ALAN AĞI</vt:lpstr>
      <vt:lpstr>2) METROPOL ALAN AĞI (MAN)</vt:lpstr>
      <vt:lpstr>METROPOL ALAN AĞI</vt:lpstr>
      <vt:lpstr>3) GENİŞ ALAN AĞI</vt:lpstr>
      <vt:lpstr>GENİŞ ALAN AĞI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2016-05-21T14:45:42Z</dcterms:created>
  <dcterms:modified xsi:type="dcterms:W3CDTF">2016-05-22T06:57:45Z</dcterms:modified>
  <cp:category>www.sorubak.com</cp:category>
</cp:coreProperties>
</file>