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88" r:id="rId3"/>
    <p:sldId id="289" r:id="rId4"/>
    <p:sldId id="290" r:id="rId5"/>
    <p:sldId id="291" r:id="rId6"/>
    <p:sldId id="293" r:id="rId7"/>
    <p:sldId id="292" r:id="rId8"/>
    <p:sldId id="294" r:id="rId9"/>
    <p:sldId id="295" r:id="rId10"/>
    <p:sldId id="296" r:id="rId11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14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ADC1375-A7B5-40A9-A2E2-BE15D01A78FF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0A4061F-FAC6-4E68-9977-EAD021C4BDC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654EAE0-5607-46E2-AD39-A1A4BDE4667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dirty="0" smtClean="0"/>
              <a:t>Asıl metin stillerini düzenlemek için tıklatın</a:t>
            </a:r>
          </a:p>
          <a:p>
            <a:pPr lvl="1"/>
            <a:r>
              <a:rPr lang="tr-TR" noProof="0" dirty="0" smtClean="0"/>
              <a:t>İkinci düzey</a:t>
            </a:r>
          </a:p>
          <a:p>
            <a:pPr lvl="2"/>
            <a:r>
              <a:rPr lang="tr-TR" noProof="0" dirty="0" smtClean="0"/>
              <a:t>Üçüncü düzey</a:t>
            </a:r>
          </a:p>
          <a:p>
            <a:pPr lvl="3"/>
            <a:r>
              <a:rPr lang="tr-TR" noProof="0" dirty="0" smtClean="0"/>
              <a:t>Dördüncü düzey</a:t>
            </a:r>
          </a:p>
          <a:p>
            <a:pPr lvl="4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52ADBBB-9D9F-4730-9B41-066ED3B084E9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>
            <a:grpSpLocks/>
          </p:cNvGrpSpPr>
          <p:nvPr/>
        </p:nvGrpSpPr>
        <p:grpSpPr bwMode="auto">
          <a:xfrm rot="248467">
            <a:off x="223838" y="2574925"/>
            <a:ext cx="4687887" cy="2425700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388" y="4977995"/>
              <a:ext cx="133809" cy="70582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2968" y="2944204"/>
              <a:ext cx="85489" cy="96586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3042" y="3123789"/>
              <a:ext cx="102216" cy="81726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19" y="3293014"/>
              <a:ext cx="105932" cy="91013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3988" y="3133724"/>
              <a:ext cx="117083" cy="87299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8309" y="2686843"/>
              <a:ext cx="92923" cy="115160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1631" y="3521648"/>
              <a:ext cx="92923" cy="72439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34" y="3401201"/>
              <a:ext cx="105932" cy="89156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6602" y="4331069"/>
              <a:ext cx="83630" cy="81726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5392" y="4224791"/>
              <a:ext cx="104074" cy="83584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49626" y="3751288"/>
              <a:ext cx="76196" cy="798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0356" y="3704597"/>
              <a:ext cx="85489" cy="104015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8836" y="3558195"/>
              <a:ext cx="89206" cy="109587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3082" y="3970596"/>
              <a:ext cx="105933" cy="89156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698557" y="4412772"/>
              <a:ext cx="91064" cy="107730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2384" y="4423956"/>
              <a:ext cx="85489" cy="10030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260" y="4591990"/>
              <a:ext cx="76198" cy="8358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478" y="4696333"/>
              <a:ext cx="98498" cy="79869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2319" y="4590283"/>
              <a:ext cx="96640" cy="70582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0503" y="3032810"/>
              <a:ext cx="89206" cy="74297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1283" y="2923084"/>
              <a:ext cx="72479" cy="92871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2996" y="3009376"/>
              <a:ext cx="118942" cy="100300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4398" y="3955345"/>
              <a:ext cx="460899" cy="477357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79799" y="3475414"/>
              <a:ext cx="1022154" cy="83026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3576" y="4362720"/>
              <a:ext cx="488775" cy="952855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7128" y="2844935"/>
              <a:ext cx="1085342" cy="668670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559" y="3135224"/>
              <a:ext cx="615150" cy="304616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3038" y="4574523"/>
              <a:ext cx="624443" cy="358482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088" y="3663027"/>
              <a:ext cx="620726" cy="354766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5" y="2686874"/>
              <a:ext cx="960825" cy="445780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3957" y="2922445"/>
              <a:ext cx="537095" cy="174597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6297" y="2663683"/>
              <a:ext cx="1092776" cy="542366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39793" y="2951845"/>
              <a:ext cx="602142" cy="221032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780" y="4322231"/>
              <a:ext cx="622585" cy="35848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40" name="Grup 39"/>
          <p:cNvGrpSpPr>
            <a:grpSpLocks/>
          </p:cNvGrpSpPr>
          <p:nvPr/>
        </p:nvGrpSpPr>
        <p:grpSpPr bwMode="auto">
          <a:xfrm rot="-2611328">
            <a:off x="68263" y="188913"/>
            <a:ext cx="517525" cy="588962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66" y="1069427"/>
              <a:ext cx="1030189" cy="1091454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09135" y="1135301"/>
              <a:ext cx="872185" cy="88641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8973" y="1369855"/>
              <a:ext cx="142203" cy="61512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4360" y="1603873"/>
              <a:ext cx="278088" cy="29967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333" y="1941295"/>
              <a:ext cx="243328" cy="85170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0772" y="1561899"/>
              <a:ext cx="341290" cy="230277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4664" y="1822349"/>
              <a:ext cx="328649" cy="104097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0226" y="2027639"/>
              <a:ext cx="164325" cy="211352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538" y="4664075"/>
            <a:ext cx="8902700" cy="2193925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50" name="Grup 49"/>
          <p:cNvGrpSpPr>
            <a:grpSpLocks/>
          </p:cNvGrpSpPr>
          <p:nvPr/>
        </p:nvGrpSpPr>
        <p:grpSpPr bwMode="auto">
          <a:xfrm>
            <a:off x="11434763" y="6350"/>
            <a:ext cx="677862" cy="71278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5446" y="635344"/>
              <a:ext cx="133599" cy="204713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290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239" y="184658"/>
              <a:ext cx="574158" cy="599856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181" y="306852"/>
              <a:ext cx="187675" cy="38086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504" y="298916"/>
              <a:ext cx="112923" cy="247560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36" y="508390"/>
              <a:ext cx="144733" cy="90455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666" y="665496"/>
              <a:ext cx="157457" cy="52368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981" y="578215"/>
              <a:ext cx="265609" cy="98389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813" y="3006725"/>
            <a:ext cx="12188826" cy="3851275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813" y="3324225"/>
            <a:ext cx="12188826" cy="3382963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88" y="854075"/>
            <a:ext cx="1881188" cy="23415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8" y="2576"/>
              <a:ext cx="85" cy="92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2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5"/>
              <a:ext cx="71" cy="24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1" y="2069"/>
              <a:ext cx="89" cy="21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1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2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60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3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8"/>
              <a:ext cx="34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8" y="2076"/>
              <a:ext cx="356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4" y="3143"/>
              <a:ext cx="491" cy="11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500" y="4545013"/>
            <a:ext cx="1873250" cy="2324100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3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7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400" y="5011738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94" name="Grup 93"/>
          <p:cNvGrpSpPr>
            <a:grpSpLocks/>
          </p:cNvGrpSpPr>
          <p:nvPr/>
        </p:nvGrpSpPr>
        <p:grpSpPr bwMode="auto">
          <a:xfrm>
            <a:off x="-22225" y="4349750"/>
            <a:ext cx="1697038" cy="2519363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909" y="4440682"/>
              <a:ext cx="1615833" cy="182001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5075" y="5016675"/>
              <a:ext cx="1319015" cy="1851747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378" cy="450639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2675" y="4723125"/>
              <a:ext cx="920612" cy="156295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475" y="4572000"/>
            <a:ext cx="1851025" cy="2297113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5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5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6" name="Grup 105"/>
          <p:cNvGrpSpPr>
            <a:grpSpLocks/>
          </p:cNvGrpSpPr>
          <p:nvPr/>
        </p:nvGrpSpPr>
        <p:grpSpPr bwMode="auto">
          <a:xfrm rot="1576354">
            <a:off x="11125200" y="2895600"/>
            <a:ext cx="1030288" cy="1169988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464" y="1070413"/>
              <a:ext cx="1030188" cy="109250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09552" y="1135608"/>
              <a:ext cx="873041" cy="886073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6106" y="1372553"/>
              <a:ext cx="144449" cy="616122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4154" y="1606242"/>
              <a:ext cx="279373" cy="298533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000" y="1945886"/>
              <a:ext cx="242864" cy="84161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2237" y="1563495"/>
              <a:ext cx="342867" cy="230252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632" y="1822473"/>
              <a:ext cx="330168" cy="104804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1014" y="2030411"/>
              <a:ext cx="165084" cy="211197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3363" y="535146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116" name="Serbest Form 115"/>
          <p:cNvSpPr/>
          <p:nvPr/>
        </p:nvSpPr>
        <p:spPr>
          <a:xfrm>
            <a:off x="-28575" y="3533775"/>
            <a:ext cx="12139613" cy="3030538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grpSp>
        <p:nvGrpSpPr>
          <p:cNvPr id="117" name="Grup 116"/>
          <p:cNvGrpSpPr>
            <a:grpSpLocks/>
          </p:cNvGrpSpPr>
          <p:nvPr/>
        </p:nvGrpSpPr>
        <p:grpSpPr bwMode="auto">
          <a:xfrm rot="198573">
            <a:off x="1198563" y="2684463"/>
            <a:ext cx="2155825" cy="168592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69554" y="3669324"/>
              <a:ext cx="639188" cy="572926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0190" y="2788314"/>
              <a:ext cx="1833293" cy="1150626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1754" y="3178865"/>
              <a:ext cx="292564" cy="448792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3874" y="2843958"/>
              <a:ext cx="1106654" cy="496536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2630" y="2805908"/>
              <a:ext cx="44521" cy="439243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4545" y="2882764"/>
              <a:ext cx="39751" cy="436060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4336" y="2951644"/>
              <a:ext cx="44521" cy="439243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1164" y="3490625"/>
              <a:ext cx="489726" cy="490170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5662" y="3902095"/>
              <a:ext cx="492906" cy="496536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728" y="3145715"/>
              <a:ext cx="255993" cy="31829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2964" y="3228831"/>
              <a:ext cx="260763" cy="33420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0037" y="3306424"/>
              <a:ext cx="240094" cy="27054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7139" y="3381150"/>
              <a:ext cx="268714" cy="35012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1119" y="3058319"/>
              <a:ext cx="30211" cy="404231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4777" y="2970070"/>
              <a:ext cx="31800" cy="402640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3073" y="2893196"/>
              <a:ext cx="31800" cy="404231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2611" y="2816344"/>
              <a:ext cx="33391" cy="40263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0602" y="3610180"/>
              <a:ext cx="276664" cy="36604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410" y="3368596"/>
              <a:ext cx="1227496" cy="157554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0996" y="3820876"/>
              <a:ext cx="788650" cy="10026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47" y="3406979"/>
              <a:ext cx="1211596" cy="76390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095" y="2706938"/>
              <a:ext cx="726640" cy="875303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2640" y="3854572"/>
              <a:ext cx="775930" cy="35012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3908" y="3082860"/>
              <a:ext cx="284613" cy="97397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5908" y="3732068"/>
              <a:ext cx="438846" cy="45993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373" y="3795602"/>
              <a:ext cx="154233" cy="146414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6458" y="4023047"/>
              <a:ext cx="251223" cy="253042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4203" y="3611939"/>
              <a:ext cx="251223" cy="25304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813" y="4138613"/>
            <a:ext cx="3022600" cy="2719387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9" cy="832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5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6" cy="591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2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6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5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8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3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9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4" cy="150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9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4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150" y="2338388"/>
            <a:ext cx="484188" cy="536575"/>
            <a:chOff x="2052" y="995"/>
            <a:chExt cx="768" cy="852"/>
          </a:xfrm>
        </p:grpSpPr>
        <p:sp>
          <p:nvSpPr>
            <p:cNvPr id="172" name="Serbest Form 63"/>
            <p:cNvSpPr>
              <a:spLocks/>
            </p:cNvSpPr>
            <p:nvPr/>
          </p:nvSpPr>
          <p:spPr bwMode="auto">
            <a:xfrm>
              <a:off x="2430" y="1616"/>
              <a:ext cx="151" cy="232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3" name="Serbest Form 64"/>
            <p:cNvSpPr>
              <a:spLocks/>
            </p:cNvSpPr>
            <p:nvPr/>
          </p:nvSpPr>
          <p:spPr bwMode="auto">
            <a:xfrm>
              <a:off x="2049" y="998"/>
              <a:ext cx="768" cy="728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4" name="Serbest Form 65"/>
            <p:cNvSpPr>
              <a:spLocks/>
            </p:cNvSpPr>
            <p:nvPr/>
          </p:nvSpPr>
          <p:spPr bwMode="auto">
            <a:xfrm>
              <a:off x="2090" y="1057"/>
              <a:ext cx="650" cy="678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5" name="Serbest Form 66"/>
            <p:cNvSpPr>
              <a:spLocks/>
            </p:cNvSpPr>
            <p:nvPr/>
          </p:nvSpPr>
          <p:spPr bwMode="auto">
            <a:xfrm>
              <a:off x="2321" y="1200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6" name="Serbest Form 67"/>
            <p:cNvSpPr>
              <a:spLocks/>
            </p:cNvSpPr>
            <p:nvPr/>
          </p:nvSpPr>
          <p:spPr bwMode="auto">
            <a:xfrm>
              <a:off x="2505" y="1235"/>
              <a:ext cx="128" cy="282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8" y="1500"/>
              <a:ext cx="164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4" y="1610"/>
              <a:ext cx="176" cy="58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58" y="1471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>
            <a:normAutofit/>
          </a:bodyPr>
          <a:lstStyle>
            <a:lvl1pPr algn="ctr">
              <a:defRPr sz="66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tıklayın</a:t>
            </a:r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A2750-1285-4C51-A4DF-4DAE4B3DFE21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EA5A6-05A6-4370-BC84-D26F9BC54C79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AC8B1-1BB7-4225-8DCD-0E99C50C573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991B2-209D-4140-8652-0528BF95CC22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E3FC3-A4CD-4E1F-8892-40C86245EBBF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C26A-009A-4A36-B540-737EB33A1B0B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>
            <a:normAutofit/>
          </a:bodyPr>
          <a:lstStyle>
            <a:lvl1pPr algn="l">
              <a:defRPr sz="52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638A5-BFD0-450D-A25C-EBB25EEB4B02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AD9D-AC0D-4089-B8DA-01AB359430D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39138-D339-479E-9750-5AD5009975FA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D6416-2557-4F53-9E99-82DFEE18B693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1F1B9-2C85-4756-9E2A-102DEC61F67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D2C3-43A0-41F9-BE98-20A936BF5A9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rbest Form 92"/>
          <p:cNvSpPr>
            <a:spLocks/>
          </p:cNvSpPr>
          <p:nvPr/>
        </p:nvSpPr>
        <p:spPr bwMode="auto">
          <a:xfrm>
            <a:off x="8643938" y="3889375"/>
            <a:ext cx="212725" cy="1000125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4" name="Serbest Form 50"/>
          <p:cNvSpPr>
            <a:spLocks/>
          </p:cNvSpPr>
          <p:nvPr/>
        </p:nvSpPr>
        <p:spPr bwMode="auto">
          <a:xfrm>
            <a:off x="6780213" y="4191000"/>
            <a:ext cx="541020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5" name="Serbest Form 51"/>
          <p:cNvSpPr>
            <a:spLocks/>
          </p:cNvSpPr>
          <p:nvPr/>
        </p:nvSpPr>
        <p:spPr bwMode="auto">
          <a:xfrm>
            <a:off x="0" y="4572000"/>
            <a:ext cx="11415713" cy="2286000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6" name="Grup 69"/>
          <p:cNvGrpSpPr>
            <a:grpSpLocks noChangeAspect="1"/>
          </p:cNvGrpSpPr>
          <p:nvPr/>
        </p:nvGrpSpPr>
        <p:grpSpPr bwMode="auto">
          <a:xfrm flipH="1">
            <a:off x="9732963" y="958850"/>
            <a:ext cx="1400175" cy="4002088"/>
            <a:chOff x="3220" y="236"/>
            <a:chExt cx="1347" cy="3848"/>
          </a:xfrm>
        </p:grpSpPr>
        <p:sp>
          <p:nvSpPr>
            <p:cNvPr id="7" name="Serbest Form 70"/>
            <p:cNvSpPr>
              <a:spLocks/>
            </p:cNvSpPr>
            <p:nvPr/>
          </p:nvSpPr>
          <p:spPr bwMode="auto">
            <a:xfrm>
              <a:off x="3990" y="492"/>
              <a:ext cx="29" cy="1348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" name="Serbest Form 71"/>
            <p:cNvSpPr>
              <a:spLocks/>
            </p:cNvSpPr>
            <p:nvPr/>
          </p:nvSpPr>
          <p:spPr bwMode="auto">
            <a:xfrm>
              <a:off x="3811" y="1216"/>
              <a:ext cx="160" cy="249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" name="Serbest Form 72"/>
            <p:cNvSpPr>
              <a:spLocks/>
            </p:cNvSpPr>
            <p:nvPr/>
          </p:nvSpPr>
          <p:spPr bwMode="auto">
            <a:xfrm>
              <a:off x="4020" y="1005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" name="Serbest Form 73"/>
            <p:cNvSpPr>
              <a:spLocks/>
            </p:cNvSpPr>
            <p:nvPr/>
          </p:nvSpPr>
          <p:spPr bwMode="auto">
            <a:xfrm>
              <a:off x="3811" y="1509"/>
              <a:ext cx="160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" name="Serbest Form 74"/>
            <p:cNvSpPr>
              <a:spLocks/>
            </p:cNvSpPr>
            <p:nvPr/>
          </p:nvSpPr>
          <p:spPr bwMode="auto">
            <a:xfrm>
              <a:off x="4020" y="1301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" name="Serbest Form 75"/>
            <p:cNvSpPr>
              <a:spLocks/>
            </p:cNvSpPr>
            <p:nvPr/>
          </p:nvSpPr>
          <p:spPr bwMode="auto">
            <a:xfrm>
              <a:off x="4020" y="1633"/>
              <a:ext cx="162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" name="Serbest Form 76"/>
            <p:cNvSpPr>
              <a:spLocks/>
            </p:cNvSpPr>
            <p:nvPr/>
          </p:nvSpPr>
          <p:spPr bwMode="auto">
            <a:xfrm>
              <a:off x="3811" y="885"/>
              <a:ext cx="160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" name="Serbest Form 77"/>
            <p:cNvSpPr>
              <a:spLocks/>
            </p:cNvSpPr>
            <p:nvPr/>
          </p:nvSpPr>
          <p:spPr bwMode="auto">
            <a:xfrm>
              <a:off x="4020" y="677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" name="Serbest Form 78"/>
            <p:cNvSpPr>
              <a:spLocks/>
            </p:cNvSpPr>
            <p:nvPr/>
          </p:nvSpPr>
          <p:spPr bwMode="auto">
            <a:xfrm>
              <a:off x="3811" y="569"/>
              <a:ext cx="160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" name="Serbest Form 79"/>
            <p:cNvSpPr>
              <a:spLocks/>
            </p:cNvSpPr>
            <p:nvPr/>
          </p:nvSpPr>
          <p:spPr bwMode="auto">
            <a:xfrm>
              <a:off x="3835" y="332"/>
              <a:ext cx="160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" name="Serbest Form 80"/>
            <p:cNvSpPr>
              <a:spLocks/>
            </p:cNvSpPr>
            <p:nvPr/>
          </p:nvSpPr>
          <p:spPr bwMode="auto">
            <a:xfrm>
              <a:off x="4020" y="361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" name="Serbest Form 81"/>
            <p:cNvSpPr>
              <a:spLocks/>
            </p:cNvSpPr>
            <p:nvPr/>
          </p:nvSpPr>
          <p:spPr bwMode="auto">
            <a:xfrm>
              <a:off x="3361" y="486"/>
              <a:ext cx="20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" name="Serbest Form 82"/>
            <p:cNvSpPr>
              <a:spLocks/>
            </p:cNvSpPr>
            <p:nvPr/>
          </p:nvSpPr>
          <p:spPr bwMode="auto">
            <a:xfrm>
              <a:off x="3220" y="1048"/>
              <a:ext cx="127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" name="Serbest Form 83"/>
            <p:cNvSpPr>
              <a:spLocks/>
            </p:cNvSpPr>
            <p:nvPr/>
          </p:nvSpPr>
          <p:spPr bwMode="auto">
            <a:xfrm>
              <a:off x="3386" y="885"/>
              <a:ext cx="122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" name="Serbest Form 84"/>
            <p:cNvSpPr>
              <a:spLocks/>
            </p:cNvSpPr>
            <p:nvPr/>
          </p:nvSpPr>
          <p:spPr bwMode="auto">
            <a:xfrm>
              <a:off x="3220" y="1277"/>
              <a:ext cx="127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" name="Serbest Form 85"/>
            <p:cNvSpPr>
              <a:spLocks/>
            </p:cNvSpPr>
            <p:nvPr/>
          </p:nvSpPr>
          <p:spPr bwMode="auto">
            <a:xfrm>
              <a:off x="3386" y="1114"/>
              <a:ext cx="122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" name="Serbest Form 86"/>
            <p:cNvSpPr>
              <a:spLocks/>
            </p:cNvSpPr>
            <p:nvPr/>
          </p:nvSpPr>
          <p:spPr bwMode="auto">
            <a:xfrm>
              <a:off x="3386" y="1372"/>
              <a:ext cx="122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" name="Serbest Form 87"/>
            <p:cNvSpPr>
              <a:spLocks/>
            </p:cNvSpPr>
            <p:nvPr/>
          </p:nvSpPr>
          <p:spPr bwMode="auto">
            <a:xfrm>
              <a:off x="3220" y="793"/>
              <a:ext cx="127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" name="Serbest Form 88"/>
            <p:cNvSpPr>
              <a:spLocks/>
            </p:cNvSpPr>
            <p:nvPr/>
          </p:nvSpPr>
          <p:spPr bwMode="auto">
            <a:xfrm>
              <a:off x="3386" y="630"/>
              <a:ext cx="122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" name="Serbest Form 89"/>
            <p:cNvSpPr>
              <a:spLocks/>
            </p:cNvSpPr>
            <p:nvPr/>
          </p:nvSpPr>
          <p:spPr bwMode="auto">
            <a:xfrm>
              <a:off x="3220" y="544"/>
              <a:ext cx="127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" name="Serbest Form 90"/>
            <p:cNvSpPr>
              <a:spLocks/>
            </p:cNvSpPr>
            <p:nvPr/>
          </p:nvSpPr>
          <p:spPr bwMode="auto">
            <a:xfrm>
              <a:off x="3220" y="315"/>
              <a:ext cx="127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" name="Serbest Form 91"/>
            <p:cNvSpPr>
              <a:spLocks/>
            </p:cNvSpPr>
            <p:nvPr/>
          </p:nvSpPr>
          <p:spPr bwMode="auto">
            <a:xfrm>
              <a:off x="3386" y="386"/>
              <a:ext cx="122" cy="192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" name="Serbest Form 92"/>
            <p:cNvSpPr>
              <a:spLocks/>
            </p:cNvSpPr>
            <p:nvPr/>
          </p:nvSpPr>
          <p:spPr bwMode="auto">
            <a:xfrm>
              <a:off x="3283" y="1759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" name="Serbest Form 93"/>
            <p:cNvSpPr>
              <a:spLocks/>
            </p:cNvSpPr>
            <p:nvPr/>
          </p:nvSpPr>
          <p:spPr bwMode="auto">
            <a:xfrm>
              <a:off x="3805" y="1379"/>
              <a:ext cx="379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" name="Serbest Form 95"/>
            <p:cNvSpPr>
              <a:spLocks/>
            </p:cNvSpPr>
            <p:nvPr/>
          </p:nvSpPr>
          <p:spPr bwMode="auto">
            <a:xfrm>
              <a:off x="3324" y="2993"/>
              <a:ext cx="305" cy="519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" name="Serbest Form 96"/>
            <p:cNvSpPr>
              <a:spLocks/>
            </p:cNvSpPr>
            <p:nvPr/>
          </p:nvSpPr>
          <p:spPr bwMode="auto">
            <a:xfrm>
              <a:off x="3609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5" name="Serbest Form 98"/>
            <p:cNvSpPr>
              <a:spLocks/>
            </p:cNvSpPr>
            <p:nvPr/>
          </p:nvSpPr>
          <p:spPr bwMode="auto">
            <a:xfrm>
              <a:off x="3626" y="1756"/>
              <a:ext cx="254" cy="499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6" name="Serbest Form 99"/>
            <p:cNvSpPr>
              <a:spLocks/>
            </p:cNvSpPr>
            <p:nvPr/>
          </p:nvSpPr>
          <p:spPr bwMode="auto">
            <a:xfrm>
              <a:off x="3739" y="1765"/>
              <a:ext cx="128" cy="417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9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7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9" name="Serbest Form 102"/>
            <p:cNvSpPr>
              <a:spLocks/>
            </p:cNvSpPr>
            <p:nvPr/>
          </p:nvSpPr>
          <p:spPr bwMode="auto">
            <a:xfrm>
              <a:off x="3328" y="1527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0" name="Serbest Form 103"/>
            <p:cNvSpPr>
              <a:spLocks/>
            </p:cNvSpPr>
            <p:nvPr/>
          </p:nvSpPr>
          <p:spPr bwMode="auto">
            <a:xfrm>
              <a:off x="3341" y="1536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" name="Serbest Form 105"/>
            <p:cNvSpPr>
              <a:spLocks/>
            </p:cNvSpPr>
            <p:nvPr/>
          </p:nvSpPr>
          <p:spPr bwMode="auto">
            <a:xfrm>
              <a:off x="3616" y="1863"/>
              <a:ext cx="356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" name="Serbest Form 107"/>
            <p:cNvSpPr>
              <a:spLocks/>
            </p:cNvSpPr>
            <p:nvPr/>
          </p:nvSpPr>
          <p:spPr bwMode="auto">
            <a:xfrm>
              <a:off x="3591" y="3096"/>
              <a:ext cx="351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5" name="Serbest Form 108"/>
            <p:cNvSpPr>
              <a:spLocks/>
            </p:cNvSpPr>
            <p:nvPr/>
          </p:nvSpPr>
          <p:spPr bwMode="auto">
            <a:xfrm>
              <a:off x="3244" y="1604"/>
              <a:ext cx="356" cy="554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6" name="Serbest Form 109"/>
            <p:cNvSpPr>
              <a:spLocks/>
            </p:cNvSpPr>
            <p:nvPr/>
          </p:nvSpPr>
          <p:spPr bwMode="auto">
            <a:xfrm>
              <a:off x="3631" y="1138"/>
              <a:ext cx="356" cy="559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7" name="Serbest Form 110"/>
            <p:cNvSpPr>
              <a:spLocks/>
            </p:cNvSpPr>
            <p:nvPr/>
          </p:nvSpPr>
          <p:spPr bwMode="auto">
            <a:xfrm>
              <a:off x="3244" y="895"/>
              <a:ext cx="356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9" name="Serbest Form 112"/>
            <p:cNvSpPr>
              <a:spLocks/>
            </p:cNvSpPr>
            <p:nvPr/>
          </p:nvSpPr>
          <p:spPr bwMode="auto">
            <a:xfrm>
              <a:off x="3600" y="488"/>
              <a:ext cx="322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0" name="Serbest Form 113"/>
            <p:cNvSpPr>
              <a:spLocks/>
            </p:cNvSpPr>
            <p:nvPr/>
          </p:nvSpPr>
          <p:spPr bwMode="auto">
            <a:xfrm>
              <a:off x="3635" y="1863"/>
              <a:ext cx="301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1" name="Serbest Form 114"/>
            <p:cNvSpPr>
              <a:spLocks/>
            </p:cNvSpPr>
            <p:nvPr/>
          </p:nvSpPr>
          <p:spPr bwMode="auto">
            <a:xfrm>
              <a:off x="3654" y="1156"/>
              <a:ext cx="299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2" name="Serbest Form 115"/>
            <p:cNvSpPr>
              <a:spLocks/>
            </p:cNvSpPr>
            <p:nvPr/>
          </p:nvSpPr>
          <p:spPr bwMode="auto">
            <a:xfrm>
              <a:off x="3620" y="495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3" name="Serbest Form 116"/>
            <p:cNvSpPr>
              <a:spLocks/>
            </p:cNvSpPr>
            <p:nvPr/>
          </p:nvSpPr>
          <p:spPr bwMode="auto">
            <a:xfrm>
              <a:off x="3264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4" name="Serbest Form 117"/>
            <p:cNvSpPr>
              <a:spLocks/>
            </p:cNvSpPr>
            <p:nvPr/>
          </p:nvSpPr>
          <p:spPr bwMode="auto">
            <a:xfrm>
              <a:off x="3280" y="915"/>
              <a:ext cx="319" cy="530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6" name="Serbest Form 119"/>
            <p:cNvSpPr>
              <a:spLocks/>
            </p:cNvSpPr>
            <p:nvPr/>
          </p:nvSpPr>
          <p:spPr bwMode="auto">
            <a:xfrm>
              <a:off x="3290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7" name="Serbest Form 120"/>
            <p:cNvSpPr>
              <a:spLocks/>
            </p:cNvSpPr>
            <p:nvPr/>
          </p:nvSpPr>
          <p:spPr bwMode="auto">
            <a:xfrm>
              <a:off x="3608" y="2437"/>
              <a:ext cx="299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8" name="Serbest Form 121"/>
            <p:cNvSpPr>
              <a:spLocks/>
            </p:cNvSpPr>
            <p:nvPr/>
          </p:nvSpPr>
          <p:spPr bwMode="auto">
            <a:xfrm>
              <a:off x="3608" y="3089"/>
              <a:ext cx="299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9" name="Serbest Form 122"/>
            <p:cNvSpPr>
              <a:spLocks/>
            </p:cNvSpPr>
            <p:nvPr/>
          </p:nvSpPr>
          <p:spPr bwMode="auto">
            <a:xfrm>
              <a:off x="3574" y="750"/>
              <a:ext cx="69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7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3" name="Serbest Form 126"/>
            <p:cNvSpPr>
              <a:spLocks/>
            </p:cNvSpPr>
            <p:nvPr/>
          </p:nvSpPr>
          <p:spPr bwMode="auto">
            <a:xfrm>
              <a:off x="4049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4" name="Serbest Form 127"/>
            <p:cNvSpPr>
              <a:spLocks/>
            </p:cNvSpPr>
            <p:nvPr/>
          </p:nvSpPr>
          <p:spPr bwMode="auto">
            <a:xfrm>
              <a:off x="4049" y="3545"/>
              <a:ext cx="223" cy="427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5" name="Serbest Form 128"/>
            <p:cNvSpPr>
              <a:spLocks/>
            </p:cNvSpPr>
            <p:nvPr/>
          </p:nvSpPr>
          <p:spPr bwMode="auto">
            <a:xfrm>
              <a:off x="4066" y="3557"/>
              <a:ext cx="105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7" name="Serbest Form 130"/>
            <p:cNvSpPr>
              <a:spLocks/>
            </p:cNvSpPr>
            <p:nvPr/>
          </p:nvSpPr>
          <p:spPr bwMode="auto">
            <a:xfrm>
              <a:off x="4365" y="2333"/>
              <a:ext cx="111" cy="354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8" name="Serbest Form 131"/>
            <p:cNvSpPr>
              <a:spLocks/>
            </p:cNvSpPr>
            <p:nvPr/>
          </p:nvSpPr>
          <p:spPr bwMode="auto">
            <a:xfrm>
              <a:off x="4252" y="2954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6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0" name="Serbest Form 133"/>
            <p:cNvSpPr>
              <a:spLocks/>
            </p:cNvSpPr>
            <p:nvPr/>
          </p:nvSpPr>
          <p:spPr bwMode="auto">
            <a:xfrm>
              <a:off x="4262" y="3589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1" name="Serbest Form 134"/>
            <p:cNvSpPr>
              <a:spLocks/>
            </p:cNvSpPr>
            <p:nvPr/>
          </p:nvSpPr>
          <p:spPr bwMode="auto">
            <a:xfrm>
              <a:off x="3971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2" name="Serbest Form 135"/>
            <p:cNvSpPr>
              <a:spLocks/>
            </p:cNvSpPr>
            <p:nvPr/>
          </p:nvSpPr>
          <p:spPr bwMode="auto">
            <a:xfrm>
              <a:off x="3981" y="3596"/>
              <a:ext cx="305" cy="481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3" name="Serbest Form 136"/>
            <p:cNvSpPr>
              <a:spLocks/>
            </p:cNvSpPr>
            <p:nvPr/>
          </p:nvSpPr>
          <p:spPr bwMode="auto">
            <a:xfrm>
              <a:off x="4252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5" name="Serbest Form 138"/>
            <p:cNvSpPr>
              <a:spLocks/>
            </p:cNvSpPr>
            <p:nvPr/>
          </p:nvSpPr>
          <p:spPr bwMode="auto">
            <a:xfrm>
              <a:off x="4252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7" name="Serbest Form 140"/>
            <p:cNvSpPr>
              <a:spLocks/>
            </p:cNvSpPr>
            <p:nvPr/>
          </p:nvSpPr>
          <p:spPr bwMode="auto">
            <a:xfrm>
              <a:off x="3990" y="1381"/>
              <a:ext cx="275" cy="429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3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7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2" name="Serbest Form 145"/>
            <p:cNvSpPr>
              <a:spLocks/>
            </p:cNvSpPr>
            <p:nvPr/>
          </p:nvSpPr>
          <p:spPr bwMode="auto">
            <a:xfrm>
              <a:off x="4252" y="1765"/>
              <a:ext cx="275" cy="450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3" name="Serbest Form 146"/>
            <p:cNvSpPr>
              <a:spLocks/>
            </p:cNvSpPr>
            <p:nvPr/>
          </p:nvSpPr>
          <p:spPr bwMode="auto">
            <a:xfrm>
              <a:off x="4252" y="2407"/>
              <a:ext cx="272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4" name="Serbest Form 147"/>
            <p:cNvSpPr>
              <a:spLocks/>
            </p:cNvSpPr>
            <p:nvPr/>
          </p:nvSpPr>
          <p:spPr bwMode="auto">
            <a:xfrm>
              <a:off x="4364" y="2648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6" name="Serbest Form 149"/>
            <p:cNvSpPr>
              <a:spLocks/>
            </p:cNvSpPr>
            <p:nvPr/>
          </p:nvSpPr>
          <p:spPr bwMode="auto">
            <a:xfrm>
              <a:off x="4269" y="3622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8" name="Serbest Form 151"/>
            <p:cNvSpPr>
              <a:spLocks/>
            </p:cNvSpPr>
            <p:nvPr/>
          </p:nvSpPr>
          <p:spPr bwMode="auto">
            <a:xfrm>
              <a:off x="4010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9" name="Serbest Form 152"/>
            <p:cNvSpPr>
              <a:spLocks/>
            </p:cNvSpPr>
            <p:nvPr/>
          </p:nvSpPr>
          <p:spPr bwMode="auto">
            <a:xfrm>
              <a:off x="4226" y="1607"/>
              <a:ext cx="60" cy="2470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90" name="Grup 69"/>
          <p:cNvGrpSpPr>
            <a:grpSpLocks noChangeAspect="1"/>
          </p:cNvGrpSpPr>
          <p:nvPr/>
        </p:nvGrpSpPr>
        <p:grpSpPr bwMode="auto">
          <a:xfrm>
            <a:off x="10895013" y="1249363"/>
            <a:ext cx="1254125" cy="3344862"/>
            <a:chOff x="3124" y="236"/>
            <a:chExt cx="1443" cy="3848"/>
          </a:xfrm>
        </p:grpSpPr>
        <p:sp>
          <p:nvSpPr>
            <p:cNvPr id="91" name="Serbest Form 70"/>
            <p:cNvSpPr>
              <a:spLocks/>
            </p:cNvSpPr>
            <p:nvPr/>
          </p:nvSpPr>
          <p:spPr bwMode="auto">
            <a:xfrm>
              <a:off x="3858" y="1801"/>
              <a:ext cx="29" cy="1346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2" name="Serbest Form 71"/>
            <p:cNvSpPr>
              <a:spLocks/>
            </p:cNvSpPr>
            <p:nvPr/>
          </p:nvSpPr>
          <p:spPr bwMode="auto">
            <a:xfrm>
              <a:off x="3679" y="2552"/>
              <a:ext cx="161" cy="247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3" name="Serbest Form 72"/>
            <p:cNvSpPr>
              <a:spLocks/>
            </p:cNvSpPr>
            <p:nvPr/>
          </p:nvSpPr>
          <p:spPr bwMode="auto">
            <a:xfrm>
              <a:off x="3889" y="2342"/>
              <a:ext cx="161" cy="248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4" name="Serbest Form 73"/>
            <p:cNvSpPr>
              <a:spLocks/>
            </p:cNvSpPr>
            <p:nvPr/>
          </p:nvSpPr>
          <p:spPr bwMode="auto">
            <a:xfrm>
              <a:off x="3679" y="2844"/>
              <a:ext cx="161" cy="254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5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6" name="Serbest Form 75"/>
            <p:cNvSpPr>
              <a:spLocks/>
            </p:cNvSpPr>
            <p:nvPr/>
          </p:nvSpPr>
          <p:spPr bwMode="auto">
            <a:xfrm>
              <a:off x="3889" y="2966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7" name="Serbest Form 76"/>
            <p:cNvSpPr>
              <a:spLocks/>
            </p:cNvSpPr>
            <p:nvPr/>
          </p:nvSpPr>
          <p:spPr bwMode="auto">
            <a:xfrm>
              <a:off x="3679" y="2219"/>
              <a:ext cx="161" cy="254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8" name="Serbest Form 77"/>
            <p:cNvSpPr>
              <a:spLocks/>
            </p:cNvSpPr>
            <p:nvPr/>
          </p:nvSpPr>
          <p:spPr bwMode="auto">
            <a:xfrm>
              <a:off x="3889" y="2011"/>
              <a:ext cx="161" cy="252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9" name="Serbest Form 78"/>
            <p:cNvSpPr>
              <a:spLocks/>
            </p:cNvSpPr>
            <p:nvPr/>
          </p:nvSpPr>
          <p:spPr bwMode="auto">
            <a:xfrm>
              <a:off x="3679" y="1903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0" name="Serbest Form 79"/>
            <p:cNvSpPr>
              <a:spLocks/>
            </p:cNvSpPr>
            <p:nvPr/>
          </p:nvSpPr>
          <p:spPr bwMode="auto">
            <a:xfrm>
              <a:off x="3679" y="1608"/>
              <a:ext cx="161" cy="252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1" name="Serbest Form 80"/>
            <p:cNvSpPr>
              <a:spLocks/>
            </p:cNvSpPr>
            <p:nvPr/>
          </p:nvSpPr>
          <p:spPr bwMode="auto">
            <a:xfrm>
              <a:off x="3889" y="1695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2" name="Serbest Form 81"/>
            <p:cNvSpPr>
              <a:spLocks/>
            </p:cNvSpPr>
            <p:nvPr/>
          </p:nvSpPr>
          <p:spPr bwMode="auto">
            <a:xfrm>
              <a:off x="3360" y="486"/>
              <a:ext cx="22" cy="1048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3" name="Serbest Form 82"/>
            <p:cNvSpPr>
              <a:spLocks/>
            </p:cNvSpPr>
            <p:nvPr/>
          </p:nvSpPr>
          <p:spPr bwMode="auto">
            <a:xfrm>
              <a:off x="3221" y="1049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4" name="Serbest Form 83"/>
            <p:cNvSpPr>
              <a:spLocks/>
            </p:cNvSpPr>
            <p:nvPr/>
          </p:nvSpPr>
          <p:spPr bwMode="auto">
            <a:xfrm>
              <a:off x="3385" y="884"/>
              <a:ext cx="124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5" name="Serbest Form 84"/>
            <p:cNvSpPr>
              <a:spLocks/>
            </p:cNvSpPr>
            <p:nvPr/>
          </p:nvSpPr>
          <p:spPr bwMode="auto">
            <a:xfrm>
              <a:off x="3221" y="1277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6" name="Serbest Form 85"/>
            <p:cNvSpPr>
              <a:spLocks/>
            </p:cNvSpPr>
            <p:nvPr/>
          </p:nvSpPr>
          <p:spPr bwMode="auto">
            <a:xfrm>
              <a:off x="3385" y="1114"/>
              <a:ext cx="124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7" name="Serbest Form 86"/>
            <p:cNvSpPr>
              <a:spLocks/>
            </p:cNvSpPr>
            <p:nvPr/>
          </p:nvSpPr>
          <p:spPr bwMode="auto">
            <a:xfrm>
              <a:off x="3385" y="1372"/>
              <a:ext cx="124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8" name="Serbest Form 87"/>
            <p:cNvSpPr>
              <a:spLocks/>
            </p:cNvSpPr>
            <p:nvPr/>
          </p:nvSpPr>
          <p:spPr bwMode="auto">
            <a:xfrm>
              <a:off x="3221" y="793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9" name="Serbest Form 88"/>
            <p:cNvSpPr>
              <a:spLocks/>
            </p:cNvSpPr>
            <p:nvPr/>
          </p:nvSpPr>
          <p:spPr bwMode="auto">
            <a:xfrm>
              <a:off x="3385" y="630"/>
              <a:ext cx="124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0" name="Serbest Form 89"/>
            <p:cNvSpPr>
              <a:spLocks/>
            </p:cNvSpPr>
            <p:nvPr/>
          </p:nvSpPr>
          <p:spPr bwMode="auto">
            <a:xfrm>
              <a:off x="3221" y="545"/>
              <a:ext cx="126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1" name="Serbest Form 90"/>
            <p:cNvSpPr>
              <a:spLocks/>
            </p:cNvSpPr>
            <p:nvPr/>
          </p:nvSpPr>
          <p:spPr bwMode="auto">
            <a:xfrm>
              <a:off x="3221" y="316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2" name="Serbest Form 91"/>
            <p:cNvSpPr>
              <a:spLocks/>
            </p:cNvSpPr>
            <p:nvPr/>
          </p:nvSpPr>
          <p:spPr bwMode="auto">
            <a:xfrm>
              <a:off x="3385" y="386"/>
              <a:ext cx="124" cy="192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3" name="Serbest Form 92"/>
            <p:cNvSpPr>
              <a:spLocks/>
            </p:cNvSpPr>
            <p:nvPr/>
          </p:nvSpPr>
          <p:spPr bwMode="auto">
            <a:xfrm>
              <a:off x="3124" y="1061"/>
              <a:ext cx="265" cy="1242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4" name="Serbest Form 93"/>
            <p:cNvSpPr>
              <a:spLocks/>
            </p:cNvSpPr>
            <p:nvPr/>
          </p:nvSpPr>
          <p:spPr bwMode="auto">
            <a:xfrm>
              <a:off x="3738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5" name="Serbest Form 94"/>
            <p:cNvSpPr>
              <a:spLocks/>
            </p:cNvSpPr>
            <p:nvPr/>
          </p:nvSpPr>
          <p:spPr bwMode="auto">
            <a:xfrm>
              <a:off x="3248" y="2924"/>
              <a:ext cx="360" cy="559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6" name="Serbest Form 95"/>
            <p:cNvSpPr>
              <a:spLocks/>
            </p:cNvSpPr>
            <p:nvPr/>
          </p:nvSpPr>
          <p:spPr bwMode="auto">
            <a:xfrm>
              <a:off x="3323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7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8" name="Serbest Form 97"/>
            <p:cNvSpPr>
              <a:spLocks/>
            </p:cNvSpPr>
            <p:nvPr/>
          </p:nvSpPr>
          <p:spPr bwMode="auto">
            <a:xfrm>
              <a:off x="3712" y="388"/>
              <a:ext cx="119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9" name="Serbest Form 98"/>
            <p:cNvSpPr>
              <a:spLocks/>
            </p:cNvSpPr>
            <p:nvPr/>
          </p:nvSpPr>
          <p:spPr bwMode="auto">
            <a:xfrm>
              <a:off x="3626" y="1757"/>
              <a:ext cx="252" cy="499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0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1" name="Serbest Form 100"/>
            <p:cNvSpPr>
              <a:spLocks/>
            </p:cNvSpPr>
            <p:nvPr/>
          </p:nvSpPr>
          <p:spPr bwMode="auto">
            <a:xfrm>
              <a:off x="3608" y="3016"/>
              <a:ext cx="256" cy="499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2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3" name="Serbest Form 102"/>
            <p:cNvSpPr>
              <a:spLocks/>
            </p:cNvSpPr>
            <p:nvPr/>
          </p:nvSpPr>
          <p:spPr bwMode="auto">
            <a:xfrm>
              <a:off x="3329" y="1527"/>
              <a:ext cx="256" cy="497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4" name="Serbest Form 103"/>
            <p:cNvSpPr>
              <a:spLocks/>
            </p:cNvSpPr>
            <p:nvPr/>
          </p:nvSpPr>
          <p:spPr bwMode="auto">
            <a:xfrm>
              <a:off x="3341" y="1536"/>
              <a:ext cx="126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5" name="Serbest Form 104"/>
            <p:cNvSpPr>
              <a:spLocks/>
            </p:cNvSpPr>
            <p:nvPr/>
          </p:nvSpPr>
          <p:spPr bwMode="auto">
            <a:xfrm>
              <a:off x="3261" y="2272"/>
              <a:ext cx="356" cy="559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6" name="Serbest Form 105"/>
            <p:cNvSpPr>
              <a:spLocks/>
            </p:cNvSpPr>
            <p:nvPr/>
          </p:nvSpPr>
          <p:spPr bwMode="auto">
            <a:xfrm>
              <a:off x="3615" y="1863"/>
              <a:ext cx="356" cy="561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7" name="Serbest Form 106"/>
            <p:cNvSpPr>
              <a:spLocks/>
            </p:cNvSpPr>
            <p:nvPr/>
          </p:nvSpPr>
          <p:spPr bwMode="auto">
            <a:xfrm>
              <a:off x="3586" y="2462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8" name="Serbest Form 107"/>
            <p:cNvSpPr>
              <a:spLocks/>
            </p:cNvSpPr>
            <p:nvPr/>
          </p:nvSpPr>
          <p:spPr bwMode="auto">
            <a:xfrm>
              <a:off x="3592" y="3096"/>
              <a:ext cx="351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9" name="Serbest Form 108"/>
            <p:cNvSpPr>
              <a:spLocks/>
            </p:cNvSpPr>
            <p:nvPr/>
          </p:nvSpPr>
          <p:spPr bwMode="auto">
            <a:xfrm>
              <a:off x="3245" y="1604"/>
              <a:ext cx="356" cy="553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0" name="Serbest Form 109"/>
            <p:cNvSpPr>
              <a:spLocks/>
            </p:cNvSpPr>
            <p:nvPr/>
          </p:nvSpPr>
          <p:spPr bwMode="auto">
            <a:xfrm>
              <a:off x="3632" y="1138"/>
              <a:ext cx="354" cy="557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1" name="Serbest Form 110"/>
            <p:cNvSpPr>
              <a:spLocks/>
            </p:cNvSpPr>
            <p:nvPr/>
          </p:nvSpPr>
          <p:spPr bwMode="auto">
            <a:xfrm>
              <a:off x="3245" y="895"/>
              <a:ext cx="356" cy="559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2" name="Serbest Form 111"/>
            <p:cNvSpPr>
              <a:spLocks/>
            </p:cNvSpPr>
            <p:nvPr/>
          </p:nvSpPr>
          <p:spPr bwMode="auto">
            <a:xfrm>
              <a:off x="3228" y="236"/>
              <a:ext cx="358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3" name="Serbest Form 112"/>
            <p:cNvSpPr>
              <a:spLocks/>
            </p:cNvSpPr>
            <p:nvPr/>
          </p:nvSpPr>
          <p:spPr bwMode="auto">
            <a:xfrm>
              <a:off x="3601" y="488"/>
              <a:ext cx="321" cy="500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4" name="Serbest Form 113"/>
            <p:cNvSpPr>
              <a:spLocks/>
            </p:cNvSpPr>
            <p:nvPr/>
          </p:nvSpPr>
          <p:spPr bwMode="auto">
            <a:xfrm>
              <a:off x="3635" y="1863"/>
              <a:ext cx="301" cy="552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5" name="Serbest Form 114"/>
            <p:cNvSpPr>
              <a:spLocks/>
            </p:cNvSpPr>
            <p:nvPr/>
          </p:nvSpPr>
          <p:spPr bwMode="auto">
            <a:xfrm>
              <a:off x="3654" y="1156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6" name="Serbest Form 115"/>
            <p:cNvSpPr>
              <a:spLocks/>
            </p:cNvSpPr>
            <p:nvPr/>
          </p:nvSpPr>
          <p:spPr bwMode="auto">
            <a:xfrm>
              <a:off x="3621" y="495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7" name="Serbest Form 116"/>
            <p:cNvSpPr>
              <a:spLocks/>
            </p:cNvSpPr>
            <p:nvPr/>
          </p:nvSpPr>
          <p:spPr bwMode="auto">
            <a:xfrm>
              <a:off x="3265" y="273"/>
              <a:ext cx="320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8" name="Serbest Form 117"/>
            <p:cNvSpPr>
              <a:spLocks/>
            </p:cNvSpPr>
            <p:nvPr/>
          </p:nvSpPr>
          <p:spPr bwMode="auto">
            <a:xfrm>
              <a:off x="3279" y="915"/>
              <a:ext cx="320" cy="530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9" name="Serbest Form 118"/>
            <p:cNvSpPr>
              <a:spLocks/>
            </p:cNvSpPr>
            <p:nvPr/>
          </p:nvSpPr>
          <p:spPr bwMode="auto">
            <a:xfrm>
              <a:off x="3288" y="1626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0" name="Serbest Form 119"/>
            <p:cNvSpPr>
              <a:spLocks/>
            </p:cNvSpPr>
            <p:nvPr/>
          </p:nvSpPr>
          <p:spPr bwMode="auto">
            <a:xfrm>
              <a:off x="3290" y="2278"/>
              <a:ext cx="311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1" name="Serbest Form 120"/>
            <p:cNvSpPr>
              <a:spLocks/>
            </p:cNvSpPr>
            <p:nvPr/>
          </p:nvSpPr>
          <p:spPr bwMode="auto">
            <a:xfrm>
              <a:off x="3608" y="2437"/>
              <a:ext cx="300" cy="552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2" name="Serbest Form 121"/>
            <p:cNvSpPr>
              <a:spLocks/>
            </p:cNvSpPr>
            <p:nvPr/>
          </p:nvSpPr>
          <p:spPr bwMode="auto">
            <a:xfrm>
              <a:off x="3608" y="3089"/>
              <a:ext cx="300" cy="552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3" name="Serbest Form 122"/>
            <p:cNvSpPr>
              <a:spLocks/>
            </p:cNvSpPr>
            <p:nvPr/>
          </p:nvSpPr>
          <p:spPr bwMode="auto">
            <a:xfrm>
              <a:off x="3575" y="751"/>
              <a:ext cx="68" cy="2939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4" name="Serbest Form 123"/>
            <p:cNvSpPr>
              <a:spLocks/>
            </p:cNvSpPr>
            <p:nvPr/>
          </p:nvSpPr>
          <p:spPr bwMode="auto">
            <a:xfrm>
              <a:off x="4061" y="1281"/>
              <a:ext cx="194" cy="384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5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6" name="Serbest Form 125"/>
            <p:cNvSpPr>
              <a:spLocks/>
            </p:cNvSpPr>
            <p:nvPr/>
          </p:nvSpPr>
          <p:spPr bwMode="auto">
            <a:xfrm>
              <a:off x="4039" y="2484"/>
              <a:ext cx="221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7" name="Serbest Form 126"/>
            <p:cNvSpPr>
              <a:spLocks/>
            </p:cNvSpPr>
            <p:nvPr/>
          </p:nvSpPr>
          <p:spPr bwMode="auto">
            <a:xfrm>
              <a:off x="4050" y="2491"/>
              <a:ext cx="111" cy="360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8" name="Serbest Form 127"/>
            <p:cNvSpPr>
              <a:spLocks/>
            </p:cNvSpPr>
            <p:nvPr/>
          </p:nvSpPr>
          <p:spPr bwMode="auto">
            <a:xfrm>
              <a:off x="4050" y="3545"/>
              <a:ext cx="221" cy="427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9" name="Serbest Form 128"/>
            <p:cNvSpPr>
              <a:spLocks/>
            </p:cNvSpPr>
            <p:nvPr/>
          </p:nvSpPr>
          <p:spPr bwMode="auto">
            <a:xfrm>
              <a:off x="4067" y="3556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0" name="Serbest Form 129"/>
            <p:cNvSpPr>
              <a:spLocks/>
            </p:cNvSpPr>
            <p:nvPr/>
          </p:nvSpPr>
          <p:spPr bwMode="auto">
            <a:xfrm>
              <a:off x="4269" y="2322"/>
              <a:ext cx="217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1" name="Serbest Form 130"/>
            <p:cNvSpPr>
              <a:spLocks/>
            </p:cNvSpPr>
            <p:nvPr/>
          </p:nvSpPr>
          <p:spPr bwMode="auto">
            <a:xfrm>
              <a:off x="4366" y="2333"/>
              <a:ext cx="111" cy="356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2" name="Serbest Form 131"/>
            <p:cNvSpPr>
              <a:spLocks/>
            </p:cNvSpPr>
            <p:nvPr/>
          </p:nvSpPr>
          <p:spPr bwMode="auto">
            <a:xfrm>
              <a:off x="4253" y="2955"/>
              <a:ext cx="305" cy="480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3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4" name="Serbest Form 133"/>
            <p:cNvSpPr>
              <a:spLocks/>
            </p:cNvSpPr>
            <p:nvPr/>
          </p:nvSpPr>
          <p:spPr bwMode="auto">
            <a:xfrm>
              <a:off x="4262" y="3591"/>
              <a:ext cx="305" cy="478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5" name="Serbest Form 134"/>
            <p:cNvSpPr>
              <a:spLocks/>
            </p:cNvSpPr>
            <p:nvPr/>
          </p:nvSpPr>
          <p:spPr bwMode="auto">
            <a:xfrm>
              <a:off x="3972" y="3122"/>
              <a:ext cx="305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6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7" name="Serbest Form 136"/>
            <p:cNvSpPr>
              <a:spLocks/>
            </p:cNvSpPr>
            <p:nvPr/>
          </p:nvSpPr>
          <p:spPr bwMode="auto">
            <a:xfrm>
              <a:off x="4253" y="2386"/>
              <a:ext cx="305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8" name="Serbest Form 137"/>
            <p:cNvSpPr>
              <a:spLocks/>
            </p:cNvSpPr>
            <p:nvPr/>
          </p:nvSpPr>
          <p:spPr bwMode="auto">
            <a:xfrm>
              <a:off x="3950" y="1945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9" name="Serbest Form 138"/>
            <p:cNvSpPr>
              <a:spLocks/>
            </p:cNvSpPr>
            <p:nvPr/>
          </p:nvSpPr>
          <p:spPr bwMode="auto">
            <a:xfrm>
              <a:off x="4253" y="1746"/>
              <a:ext cx="305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0" name="Serbest Form 139"/>
            <p:cNvSpPr>
              <a:spLocks/>
            </p:cNvSpPr>
            <p:nvPr/>
          </p:nvSpPr>
          <p:spPr bwMode="auto">
            <a:xfrm>
              <a:off x="4247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1" name="Serbest Form 140"/>
            <p:cNvSpPr>
              <a:spLocks/>
            </p:cNvSpPr>
            <p:nvPr/>
          </p:nvSpPr>
          <p:spPr bwMode="auto">
            <a:xfrm>
              <a:off x="3990" y="1381"/>
              <a:ext cx="274" cy="427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2" name="Serbest Form 141"/>
            <p:cNvSpPr>
              <a:spLocks/>
            </p:cNvSpPr>
            <p:nvPr/>
          </p:nvSpPr>
          <p:spPr bwMode="auto">
            <a:xfrm>
              <a:off x="3993" y="2577"/>
              <a:ext cx="259" cy="473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3" name="Serbest Form 142"/>
            <p:cNvSpPr>
              <a:spLocks/>
            </p:cNvSpPr>
            <p:nvPr/>
          </p:nvSpPr>
          <p:spPr bwMode="auto">
            <a:xfrm>
              <a:off x="3979" y="1962"/>
              <a:ext cx="258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4" name="Serbest Form 143"/>
            <p:cNvSpPr>
              <a:spLocks/>
            </p:cNvSpPr>
            <p:nvPr/>
          </p:nvSpPr>
          <p:spPr bwMode="auto">
            <a:xfrm>
              <a:off x="4019" y="1388"/>
              <a:ext cx="228" cy="420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5" name="Serbest Form 144"/>
            <p:cNvSpPr>
              <a:spLocks/>
            </p:cNvSpPr>
            <p:nvPr/>
          </p:nvSpPr>
          <p:spPr bwMode="auto">
            <a:xfrm>
              <a:off x="4247" y="1240"/>
              <a:ext cx="276" cy="447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6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7" name="Serbest Form 146"/>
            <p:cNvSpPr>
              <a:spLocks/>
            </p:cNvSpPr>
            <p:nvPr/>
          </p:nvSpPr>
          <p:spPr bwMode="auto">
            <a:xfrm>
              <a:off x="4253" y="2407"/>
              <a:ext cx="270" cy="440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8" name="Serbest Form 147"/>
            <p:cNvSpPr>
              <a:spLocks/>
            </p:cNvSpPr>
            <p:nvPr/>
          </p:nvSpPr>
          <p:spPr bwMode="auto">
            <a:xfrm>
              <a:off x="4364" y="2647"/>
              <a:ext cx="2" cy="4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9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0" name="Serbest Form 149"/>
            <p:cNvSpPr>
              <a:spLocks/>
            </p:cNvSpPr>
            <p:nvPr/>
          </p:nvSpPr>
          <p:spPr bwMode="auto">
            <a:xfrm>
              <a:off x="4269" y="3620"/>
              <a:ext cx="267" cy="442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1" name="Serbest Form 150"/>
            <p:cNvSpPr>
              <a:spLocks/>
            </p:cNvSpPr>
            <p:nvPr/>
          </p:nvSpPr>
          <p:spPr bwMode="auto">
            <a:xfrm>
              <a:off x="4003" y="3100"/>
              <a:ext cx="259" cy="471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2" name="Serbest Form 151"/>
            <p:cNvSpPr>
              <a:spLocks/>
            </p:cNvSpPr>
            <p:nvPr/>
          </p:nvSpPr>
          <p:spPr bwMode="auto">
            <a:xfrm>
              <a:off x="4010" y="3609"/>
              <a:ext cx="259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3" name="Serbest Form 152"/>
            <p:cNvSpPr>
              <a:spLocks/>
            </p:cNvSpPr>
            <p:nvPr/>
          </p:nvSpPr>
          <p:spPr bwMode="auto">
            <a:xfrm>
              <a:off x="4227" y="1606"/>
              <a:ext cx="58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74" name="Grup 69"/>
          <p:cNvGrpSpPr>
            <a:grpSpLocks noChangeAspect="1"/>
          </p:cNvGrpSpPr>
          <p:nvPr/>
        </p:nvGrpSpPr>
        <p:grpSpPr bwMode="auto">
          <a:xfrm>
            <a:off x="9086850" y="2736850"/>
            <a:ext cx="906463" cy="2416175"/>
            <a:chOff x="3124" y="236"/>
            <a:chExt cx="1443" cy="3848"/>
          </a:xfrm>
        </p:grpSpPr>
        <p:sp>
          <p:nvSpPr>
            <p:cNvPr id="175" name="Serbest Form 70"/>
            <p:cNvSpPr>
              <a:spLocks/>
            </p:cNvSpPr>
            <p:nvPr/>
          </p:nvSpPr>
          <p:spPr bwMode="auto">
            <a:xfrm>
              <a:off x="3991" y="494"/>
              <a:ext cx="28" cy="1345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6" name="Serbest Form 71"/>
            <p:cNvSpPr>
              <a:spLocks/>
            </p:cNvSpPr>
            <p:nvPr/>
          </p:nvSpPr>
          <p:spPr bwMode="auto">
            <a:xfrm>
              <a:off x="3811" y="1217"/>
              <a:ext cx="162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7" name="Serbest Form 72"/>
            <p:cNvSpPr>
              <a:spLocks/>
            </p:cNvSpPr>
            <p:nvPr/>
          </p:nvSpPr>
          <p:spPr bwMode="auto">
            <a:xfrm>
              <a:off x="4021" y="1007"/>
              <a:ext cx="162" cy="248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8" name="Serbest Form 73"/>
            <p:cNvSpPr>
              <a:spLocks/>
            </p:cNvSpPr>
            <p:nvPr/>
          </p:nvSpPr>
          <p:spPr bwMode="auto">
            <a:xfrm>
              <a:off x="3811" y="1510"/>
              <a:ext cx="162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9" name="Serbest Form 74"/>
            <p:cNvSpPr>
              <a:spLocks/>
            </p:cNvSpPr>
            <p:nvPr/>
          </p:nvSpPr>
          <p:spPr bwMode="auto">
            <a:xfrm>
              <a:off x="4021" y="1300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0" name="Serbest Form 75"/>
            <p:cNvSpPr>
              <a:spLocks/>
            </p:cNvSpPr>
            <p:nvPr/>
          </p:nvSpPr>
          <p:spPr bwMode="auto">
            <a:xfrm>
              <a:off x="4021" y="1632"/>
              <a:ext cx="162" cy="253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1" name="Serbest Form 76"/>
            <p:cNvSpPr>
              <a:spLocks/>
            </p:cNvSpPr>
            <p:nvPr/>
          </p:nvSpPr>
          <p:spPr bwMode="auto">
            <a:xfrm>
              <a:off x="3811" y="886"/>
              <a:ext cx="162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2" name="Serbest Form 77"/>
            <p:cNvSpPr>
              <a:spLocks/>
            </p:cNvSpPr>
            <p:nvPr/>
          </p:nvSpPr>
          <p:spPr bwMode="auto">
            <a:xfrm>
              <a:off x="4021" y="676"/>
              <a:ext cx="162" cy="253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3" name="Serbest Form 78"/>
            <p:cNvSpPr>
              <a:spLocks/>
            </p:cNvSpPr>
            <p:nvPr/>
          </p:nvSpPr>
          <p:spPr bwMode="auto">
            <a:xfrm>
              <a:off x="3811" y="570"/>
              <a:ext cx="162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4" name="Serbest Form 79"/>
            <p:cNvSpPr>
              <a:spLocks/>
            </p:cNvSpPr>
            <p:nvPr/>
          </p:nvSpPr>
          <p:spPr bwMode="auto">
            <a:xfrm>
              <a:off x="3811" y="274"/>
              <a:ext cx="162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5" name="Serbest Form 80"/>
            <p:cNvSpPr>
              <a:spLocks/>
            </p:cNvSpPr>
            <p:nvPr/>
          </p:nvSpPr>
          <p:spPr bwMode="auto">
            <a:xfrm>
              <a:off x="4021" y="360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6" name="Serbest Form 81"/>
            <p:cNvSpPr>
              <a:spLocks/>
            </p:cNvSpPr>
            <p:nvPr/>
          </p:nvSpPr>
          <p:spPr bwMode="auto">
            <a:xfrm>
              <a:off x="3359" y="486"/>
              <a:ext cx="23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7" name="Serbest Form 82"/>
            <p:cNvSpPr>
              <a:spLocks/>
            </p:cNvSpPr>
            <p:nvPr/>
          </p:nvSpPr>
          <p:spPr bwMode="auto">
            <a:xfrm>
              <a:off x="3220" y="1048"/>
              <a:ext cx="126" cy="195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8" name="Serbest Form 83"/>
            <p:cNvSpPr>
              <a:spLocks/>
            </p:cNvSpPr>
            <p:nvPr/>
          </p:nvSpPr>
          <p:spPr bwMode="auto">
            <a:xfrm>
              <a:off x="3387" y="886"/>
              <a:ext cx="121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9" name="Serbest Form 84"/>
            <p:cNvSpPr>
              <a:spLocks/>
            </p:cNvSpPr>
            <p:nvPr/>
          </p:nvSpPr>
          <p:spPr bwMode="auto">
            <a:xfrm>
              <a:off x="3220" y="1278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0" name="Serbest Form 85"/>
            <p:cNvSpPr>
              <a:spLocks/>
            </p:cNvSpPr>
            <p:nvPr/>
          </p:nvSpPr>
          <p:spPr bwMode="auto">
            <a:xfrm>
              <a:off x="3387" y="1113"/>
              <a:ext cx="121" cy="195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1" name="Serbest Form 86"/>
            <p:cNvSpPr>
              <a:spLocks/>
            </p:cNvSpPr>
            <p:nvPr/>
          </p:nvSpPr>
          <p:spPr bwMode="auto">
            <a:xfrm>
              <a:off x="3387" y="1371"/>
              <a:ext cx="121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2" name="Serbest Form 87"/>
            <p:cNvSpPr>
              <a:spLocks/>
            </p:cNvSpPr>
            <p:nvPr/>
          </p:nvSpPr>
          <p:spPr bwMode="auto">
            <a:xfrm>
              <a:off x="3220" y="792"/>
              <a:ext cx="126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3" name="Serbest Form 88"/>
            <p:cNvSpPr>
              <a:spLocks/>
            </p:cNvSpPr>
            <p:nvPr/>
          </p:nvSpPr>
          <p:spPr bwMode="auto">
            <a:xfrm>
              <a:off x="3387" y="630"/>
              <a:ext cx="121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4" name="Serbest Form 89"/>
            <p:cNvSpPr>
              <a:spLocks/>
            </p:cNvSpPr>
            <p:nvPr/>
          </p:nvSpPr>
          <p:spPr bwMode="auto">
            <a:xfrm>
              <a:off x="3220" y="544"/>
              <a:ext cx="126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5" name="Serbest Form 90"/>
            <p:cNvSpPr>
              <a:spLocks/>
            </p:cNvSpPr>
            <p:nvPr/>
          </p:nvSpPr>
          <p:spPr bwMode="auto">
            <a:xfrm>
              <a:off x="3220" y="317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6" name="Serbest Form 91"/>
            <p:cNvSpPr>
              <a:spLocks/>
            </p:cNvSpPr>
            <p:nvPr/>
          </p:nvSpPr>
          <p:spPr bwMode="auto">
            <a:xfrm>
              <a:off x="3387" y="385"/>
              <a:ext cx="121" cy="192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7" name="Serbest Form 92"/>
            <p:cNvSpPr>
              <a:spLocks/>
            </p:cNvSpPr>
            <p:nvPr/>
          </p:nvSpPr>
          <p:spPr bwMode="auto">
            <a:xfrm>
              <a:off x="3124" y="1063"/>
              <a:ext cx="263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8" name="Serbest Form 94"/>
            <p:cNvSpPr>
              <a:spLocks/>
            </p:cNvSpPr>
            <p:nvPr/>
          </p:nvSpPr>
          <p:spPr bwMode="auto">
            <a:xfrm>
              <a:off x="3248" y="2924"/>
              <a:ext cx="361" cy="561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9" name="Serbest Form 95"/>
            <p:cNvSpPr>
              <a:spLocks/>
            </p:cNvSpPr>
            <p:nvPr/>
          </p:nvSpPr>
          <p:spPr bwMode="auto">
            <a:xfrm>
              <a:off x="3324" y="2992"/>
              <a:ext cx="306" cy="521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0" name="Serbest Form 96"/>
            <p:cNvSpPr>
              <a:spLocks/>
            </p:cNvSpPr>
            <p:nvPr/>
          </p:nvSpPr>
          <p:spPr bwMode="auto">
            <a:xfrm>
              <a:off x="3609" y="375"/>
              <a:ext cx="232" cy="445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1" name="Serbest Form 97"/>
            <p:cNvSpPr>
              <a:spLocks/>
            </p:cNvSpPr>
            <p:nvPr/>
          </p:nvSpPr>
          <p:spPr bwMode="auto">
            <a:xfrm>
              <a:off x="3713" y="388"/>
              <a:ext cx="116" cy="369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2" name="Serbest Form 98"/>
            <p:cNvSpPr>
              <a:spLocks/>
            </p:cNvSpPr>
            <p:nvPr/>
          </p:nvSpPr>
          <p:spPr bwMode="auto">
            <a:xfrm>
              <a:off x="3627" y="1758"/>
              <a:ext cx="253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3" name="Serbest Form 99"/>
            <p:cNvSpPr>
              <a:spLocks/>
            </p:cNvSpPr>
            <p:nvPr/>
          </p:nvSpPr>
          <p:spPr bwMode="auto">
            <a:xfrm>
              <a:off x="3741" y="1766"/>
              <a:ext cx="126" cy="417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4" name="Serbest Form 100"/>
            <p:cNvSpPr>
              <a:spLocks/>
            </p:cNvSpPr>
            <p:nvPr/>
          </p:nvSpPr>
          <p:spPr bwMode="auto">
            <a:xfrm>
              <a:off x="3609" y="3017"/>
              <a:ext cx="253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5" name="Serbest Form 101"/>
            <p:cNvSpPr>
              <a:spLocks/>
            </p:cNvSpPr>
            <p:nvPr/>
          </p:nvSpPr>
          <p:spPr bwMode="auto">
            <a:xfrm>
              <a:off x="3720" y="3025"/>
              <a:ext cx="129" cy="417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7" name="Serbest Form 103"/>
            <p:cNvSpPr>
              <a:spLocks/>
            </p:cNvSpPr>
            <p:nvPr/>
          </p:nvSpPr>
          <p:spPr bwMode="auto">
            <a:xfrm>
              <a:off x="3341" y="1538"/>
              <a:ext cx="126" cy="417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8" name="Serbest Form 104"/>
            <p:cNvSpPr>
              <a:spLocks/>
            </p:cNvSpPr>
            <p:nvPr/>
          </p:nvSpPr>
          <p:spPr bwMode="auto">
            <a:xfrm>
              <a:off x="3260" y="2271"/>
              <a:ext cx="356" cy="561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9" name="Serbest Form 105"/>
            <p:cNvSpPr>
              <a:spLocks/>
            </p:cNvSpPr>
            <p:nvPr/>
          </p:nvSpPr>
          <p:spPr bwMode="auto">
            <a:xfrm>
              <a:off x="3614" y="1864"/>
              <a:ext cx="359" cy="559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0" name="Serbest Form 106"/>
            <p:cNvSpPr>
              <a:spLocks/>
            </p:cNvSpPr>
            <p:nvPr/>
          </p:nvSpPr>
          <p:spPr bwMode="auto">
            <a:xfrm>
              <a:off x="3586" y="2463"/>
              <a:ext cx="356" cy="561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1" name="Serbest Form 107"/>
            <p:cNvSpPr>
              <a:spLocks/>
            </p:cNvSpPr>
            <p:nvPr/>
          </p:nvSpPr>
          <p:spPr bwMode="auto">
            <a:xfrm>
              <a:off x="3592" y="3095"/>
              <a:ext cx="351" cy="564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2" name="Serbest Form 108"/>
            <p:cNvSpPr>
              <a:spLocks/>
            </p:cNvSpPr>
            <p:nvPr/>
          </p:nvSpPr>
          <p:spPr bwMode="auto">
            <a:xfrm>
              <a:off x="3243" y="1604"/>
              <a:ext cx="359" cy="554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3" name="Serbest Form 109"/>
            <p:cNvSpPr>
              <a:spLocks/>
            </p:cNvSpPr>
            <p:nvPr/>
          </p:nvSpPr>
          <p:spPr bwMode="auto">
            <a:xfrm>
              <a:off x="3632" y="1139"/>
              <a:ext cx="354" cy="556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4" name="Serbest Form 110"/>
            <p:cNvSpPr>
              <a:spLocks/>
            </p:cNvSpPr>
            <p:nvPr/>
          </p:nvSpPr>
          <p:spPr bwMode="auto">
            <a:xfrm>
              <a:off x="3243" y="896"/>
              <a:ext cx="359" cy="559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5" name="Serbest Form 111"/>
            <p:cNvSpPr>
              <a:spLocks/>
            </p:cNvSpPr>
            <p:nvPr/>
          </p:nvSpPr>
          <p:spPr bwMode="auto">
            <a:xfrm>
              <a:off x="3228" y="236"/>
              <a:ext cx="359" cy="561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6" name="Serbest Form 112"/>
            <p:cNvSpPr>
              <a:spLocks/>
            </p:cNvSpPr>
            <p:nvPr/>
          </p:nvSpPr>
          <p:spPr bwMode="auto">
            <a:xfrm>
              <a:off x="3602" y="489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7" name="Serbest Form 113"/>
            <p:cNvSpPr>
              <a:spLocks/>
            </p:cNvSpPr>
            <p:nvPr/>
          </p:nvSpPr>
          <p:spPr bwMode="auto">
            <a:xfrm>
              <a:off x="3637" y="1864"/>
              <a:ext cx="298" cy="549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8" name="Serbest Form 114"/>
            <p:cNvSpPr>
              <a:spLocks/>
            </p:cNvSpPr>
            <p:nvPr/>
          </p:nvSpPr>
          <p:spPr bwMode="auto">
            <a:xfrm>
              <a:off x="3652" y="1156"/>
              <a:ext cx="301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9" name="Serbest Form 115"/>
            <p:cNvSpPr>
              <a:spLocks/>
            </p:cNvSpPr>
            <p:nvPr/>
          </p:nvSpPr>
          <p:spPr bwMode="auto">
            <a:xfrm>
              <a:off x="3619" y="496"/>
              <a:ext cx="270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0" name="Serbest Form 116"/>
            <p:cNvSpPr>
              <a:spLocks/>
            </p:cNvSpPr>
            <p:nvPr/>
          </p:nvSpPr>
          <p:spPr bwMode="auto">
            <a:xfrm>
              <a:off x="3266" y="274"/>
              <a:ext cx="318" cy="528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1" name="Serbest Form 117"/>
            <p:cNvSpPr>
              <a:spLocks/>
            </p:cNvSpPr>
            <p:nvPr/>
          </p:nvSpPr>
          <p:spPr bwMode="auto">
            <a:xfrm>
              <a:off x="3278" y="916"/>
              <a:ext cx="321" cy="528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2" name="Serbest Form 118"/>
            <p:cNvSpPr>
              <a:spLocks/>
            </p:cNvSpPr>
            <p:nvPr/>
          </p:nvSpPr>
          <p:spPr bwMode="auto">
            <a:xfrm>
              <a:off x="3288" y="1624"/>
              <a:ext cx="306" cy="518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3" name="Serbest Form 119"/>
            <p:cNvSpPr>
              <a:spLocks/>
            </p:cNvSpPr>
            <p:nvPr/>
          </p:nvSpPr>
          <p:spPr bwMode="auto">
            <a:xfrm>
              <a:off x="3291" y="2276"/>
              <a:ext cx="311" cy="518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4" name="Serbest Form 120"/>
            <p:cNvSpPr>
              <a:spLocks/>
            </p:cNvSpPr>
            <p:nvPr/>
          </p:nvSpPr>
          <p:spPr bwMode="auto">
            <a:xfrm>
              <a:off x="3609" y="2438"/>
              <a:ext cx="298" cy="549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5" name="Serbest Form 121"/>
            <p:cNvSpPr>
              <a:spLocks/>
            </p:cNvSpPr>
            <p:nvPr/>
          </p:nvSpPr>
          <p:spPr bwMode="auto">
            <a:xfrm>
              <a:off x="3609" y="3088"/>
              <a:ext cx="298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6" name="Serbest Form 122"/>
            <p:cNvSpPr>
              <a:spLocks/>
            </p:cNvSpPr>
            <p:nvPr/>
          </p:nvSpPr>
          <p:spPr bwMode="auto">
            <a:xfrm>
              <a:off x="3574" y="752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7" name="Serbest Form 123"/>
            <p:cNvSpPr>
              <a:spLocks/>
            </p:cNvSpPr>
            <p:nvPr/>
          </p:nvSpPr>
          <p:spPr bwMode="auto">
            <a:xfrm>
              <a:off x="4062" y="1280"/>
              <a:ext cx="195" cy="384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8" name="Serbest Form 124"/>
            <p:cNvSpPr>
              <a:spLocks/>
            </p:cNvSpPr>
            <p:nvPr/>
          </p:nvSpPr>
          <p:spPr bwMode="auto">
            <a:xfrm>
              <a:off x="4069" y="1293"/>
              <a:ext cx="101" cy="316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9" name="Serbest Form 125"/>
            <p:cNvSpPr>
              <a:spLocks/>
            </p:cNvSpPr>
            <p:nvPr/>
          </p:nvSpPr>
          <p:spPr bwMode="auto">
            <a:xfrm>
              <a:off x="4039" y="2484"/>
              <a:ext cx="222" cy="427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0" name="Serbest Form 126"/>
            <p:cNvSpPr>
              <a:spLocks/>
            </p:cNvSpPr>
            <p:nvPr/>
          </p:nvSpPr>
          <p:spPr bwMode="auto">
            <a:xfrm>
              <a:off x="4049" y="2491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1" name="Serbest Form 127"/>
            <p:cNvSpPr>
              <a:spLocks/>
            </p:cNvSpPr>
            <p:nvPr/>
          </p:nvSpPr>
          <p:spPr bwMode="auto">
            <a:xfrm>
              <a:off x="4049" y="3545"/>
              <a:ext cx="222" cy="427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2" name="Serbest Form 128"/>
            <p:cNvSpPr>
              <a:spLocks/>
            </p:cNvSpPr>
            <p:nvPr/>
          </p:nvSpPr>
          <p:spPr bwMode="auto">
            <a:xfrm>
              <a:off x="4067" y="3558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3" name="Serbest Form 129"/>
            <p:cNvSpPr>
              <a:spLocks/>
            </p:cNvSpPr>
            <p:nvPr/>
          </p:nvSpPr>
          <p:spPr bwMode="auto">
            <a:xfrm>
              <a:off x="4269" y="2322"/>
              <a:ext cx="217" cy="432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4" name="Serbest Form 130"/>
            <p:cNvSpPr>
              <a:spLocks/>
            </p:cNvSpPr>
            <p:nvPr/>
          </p:nvSpPr>
          <p:spPr bwMode="auto">
            <a:xfrm>
              <a:off x="4365" y="2332"/>
              <a:ext cx="111" cy="356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5" name="Serbest Form 131"/>
            <p:cNvSpPr>
              <a:spLocks/>
            </p:cNvSpPr>
            <p:nvPr/>
          </p:nvSpPr>
          <p:spPr bwMode="auto">
            <a:xfrm>
              <a:off x="4254" y="2954"/>
              <a:ext cx="303" cy="483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6" name="Serbest Form 132"/>
            <p:cNvSpPr>
              <a:spLocks/>
            </p:cNvSpPr>
            <p:nvPr/>
          </p:nvSpPr>
          <p:spPr bwMode="auto">
            <a:xfrm>
              <a:off x="3963" y="2577"/>
              <a:ext cx="306" cy="478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7" name="Serbest Form 133"/>
            <p:cNvSpPr>
              <a:spLocks/>
            </p:cNvSpPr>
            <p:nvPr/>
          </p:nvSpPr>
          <p:spPr bwMode="auto">
            <a:xfrm>
              <a:off x="4261" y="3591"/>
              <a:ext cx="306" cy="478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8" name="Serbest Form 134"/>
            <p:cNvSpPr>
              <a:spLocks/>
            </p:cNvSpPr>
            <p:nvPr/>
          </p:nvSpPr>
          <p:spPr bwMode="auto">
            <a:xfrm>
              <a:off x="3973" y="3123"/>
              <a:ext cx="303" cy="473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9" name="Serbest Form 135"/>
            <p:cNvSpPr>
              <a:spLocks/>
            </p:cNvSpPr>
            <p:nvPr/>
          </p:nvSpPr>
          <p:spPr bwMode="auto">
            <a:xfrm>
              <a:off x="3981" y="3596"/>
              <a:ext cx="306" cy="480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0" name="Serbest Form 136"/>
            <p:cNvSpPr>
              <a:spLocks/>
            </p:cNvSpPr>
            <p:nvPr/>
          </p:nvSpPr>
          <p:spPr bwMode="auto">
            <a:xfrm>
              <a:off x="4254" y="2385"/>
              <a:ext cx="303" cy="483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1" name="Serbest Form 137"/>
            <p:cNvSpPr>
              <a:spLocks/>
            </p:cNvSpPr>
            <p:nvPr/>
          </p:nvSpPr>
          <p:spPr bwMode="auto">
            <a:xfrm>
              <a:off x="3950" y="1945"/>
              <a:ext cx="306" cy="485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2" name="Serbest Form 138"/>
            <p:cNvSpPr>
              <a:spLocks/>
            </p:cNvSpPr>
            <p:nvPr/>
          </p:nvSpPr>
          <p:spPr bwMode="auto">
            <a:xfrm>
              <a:off x="4254" y="1748"/>
              <a:ext cx="303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3" name="Serbest Form 139"/>
            <p:cNvSpPr>
              <a:spLocks/>
            </p:cNvSpPr>
            <p:nvPr/>
          </p:nvSpPr>
          <p:spPr bwMode="auto">
            <a:xfrm>
              <a:off x="4249" y="1212"/>
              <a:ext cx="306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4" name="Serbest Form 140"/>
            <p:cNvSpPr>
              <a:spLocks/>
            </p:cNvSpPr>
            <p:nvPr/>
          </p:nvSpPr>
          <p:spPr bwMode="auto">
            <a:xfrm>
              <a:off x="3991" y="1381"/>
              <a:ext cx="273" cy="427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3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6" name="Serbest Form 142"/>
            <p:cNvSpPr>
              <a:spLocks/>
            </p:cNvSpPr>
            <p:nvPr/>
          </p:nvSpPr>
          <p:spPr bwMode="auto">
            <a:xfrm>
              <a:off x="3978" y="1963"/>
              <a:ext cx="258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7" name="Serbest Form 143"/>
            <p:cNvSpPr>
              <a:spLocks/>
            </p:cNvSpPr>
            <p:nvPr/>
          </p:nvSpPr>
          <p:spPr bwMode="auto">
            <a:xfrm>
              <a:off x="4019" y="1389"/>
              <a:ext cx="230" cy="420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8" name="Serbest Form 144"/>
            <p:cNvSpPr>
              <a:spLocks/>
            </p:cNvSpPr>
            <p:nvPr/>
          </p:nvSpPr>
          <p:spPr bwMode="auto">
            <a:xfrm>
              <a:off x="4249" y="1240"/>
              <a:ext cx="275" cy="447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9" name="Serbest Form 145"/>
            <p:cNvSpPr>
              <a:spLocks/>
            </p:cNvSpPr>
            <p:nvPr/>
          </p:nvSpPr>
          <p:spPr bwMode="auto">
            <a:xfrm>
              <a:off x="4254" y="1766"/>
              <a:ext cx="273" cy="450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0" name="Serbest Form 146"/>
            <p:cNvSpPr>
              <a:spLocks/>
            </p:cNvSpPr>
            <p:nvPr/>
          </p:nvSpPr>
          <p:spPr bwMode="auto">
            <a:xfrm>
              <a:off x="4254" y="2408"/>
              <a:ext cx="270" cy="440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1" name="Serbest Form 147"/>
            <p:cNvSpPr>
              <a:spLocks/>
            </p:cNvSpPr>
            <p:nvPr/>
          </p:nvSpPr>
          <p:spPr bwMode="auto">
            <a:xfrm>
              <a:off x="4365" y="2648"/>
              <a:ext cx="0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2" name="Serbest Form 148"/>
            <p:cNvSpPr>
              <a:spLocks/>
            </p:cNvSpPr>
            <p:nvPr/>
          </p:nvSpPr>
          <p:spPr bwMode="auto">
            <a:xfrm>
              <a:off x="4261" y="2959"/>
              <a:ext cx="268" cy="445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3" name="Serbest Form 149"/>
            <p:cNvSpPr>
              <a:spLocks/>
            </p:cNvSpPr>
            <p:nvPr/>
          </p:nvSpPr>
          <p:spPr bwMode="auto">
            <a:xfrm>
              <a:off x="4269" y="3621"/>
              <a:ext cx="268" cy="440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4" name="Serbest Form 150"/>
            <p:cNvSpPr>
              <a:spLocks/>
            </p:cNvSpPr>
            <p:nvPr/>
          </p:nvSpPr>
          <p:spPr bwMode="auto">
            <a:xfrm>
              <a:off x="4001" y="3098"/>
              <a:ext cx="260" cy="473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6" name="Serbest Form 152"/>
            <p:cNvSpPr>
              <a:spLocks/>
            </p:cNvSpPr>
            <p:nvPr/>
          </p:nvSpPr>
          <p:spPr bwMode="auto">
            <a:xfrm>
              <a:off x="4226" y="1606"/>
              <a:ext cx="61" cy="2470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257" name="Grup 50"/>
          <p:cNvGrpSpPr>
            <a:grpSpLocks noChangeAspect="1"/>
          </p:cNvGrpSpPr>
          <p:nvPr/>
        </p:nvGrpSpPr>
        <p:grpSpPr bwMode="auto">
          <a:xfrm>
            <a:off x="10514013" y="2438400"/>
            <a:ext cx="1484312" cy="2195513"/>
            <a:chOff x="3369" y="1563"/>
            <a:chExt cx="940" cy="1390"/>
          </a:xfrm>
        </p:grpSpPr>
        <p:sp>
          <p:nvSpPr>
            <p:cNvPr id="258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9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0" name="Serbest Form 53"/>
            <p:cNvSpPr>
              <a:spLocks/>
            </p:cNvSpPr>
            <p:nvPr/>
          </p:nvSpPr>
          <p:spPr bwMode="auto">
            <a:xfrm>
              <a:off x="3636" y="1889"/>
              <a:ext cx="25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1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2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3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4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5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6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7" name="Serbest Form 68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8" name="Serbest Form 69"/>
            <p:cNvSpPr>
              <a:spLocks/>
            </p:cNvSpPr>
            <p:nvPr/>
          </p:nvSpPr>
          <p:spPr bwMode="auto">
            <a:xfrm>
              <a:off x="3815" y="2414"/>
              <a:ext cx="63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9" name="Serbest Form 60"/>
            <p:cNvSpPr>
              <a:spLocks/>
            </p:cNvSpPr>
            <p:nvPr/>
          </p:nvSpPr>
          <p:spPr bwMode="auto">
            <a:xfrm>
              <a:off x="3679" y="2388"/>
              <a:ext cx="305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0" name="Serbest Form 61"/>
            <p:cNvSpPr>
              <a:spLocks/>
            </p:cNvSpPr>
            <p:nvPr/>
          </p:nvSpPr>
          <p:spPr bwMode="auto">
            <a:xfrm>
              <a:off x="3457" y="2073"/>
              <a:ext cx="778" cy="358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solidFill>
                  <a:schemeClr val="accent6"/>
                </a:solidFill>
                <a:latin typeface="+mn-lt"/>
                <a:cs typeface="+mn-cs"/>
              </a:endParaRPr>
            </a:p>
          </p:txBody>
        </p:sp>
        <p:sp>
          <p:nvSpPr>
            <p:cNvPr id="271" name="Serbest Form 62"/>
            <p:cNvSpPr>
              <a:spLocks/>
            </p:cNvSpPr>
            <p:nvPr/>
          </p:nvSpPr>
          <p:spPr bwMode="auto">
            <a:xfrm>
              <a:off x="3702" y="1828"/>
              <a:ext cx="301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2" name="Serbest Form 63"/>
            <p:cNvSpPr>
              <a:spLocks/>
            </p:cNvSpPr>
            <p:nvPr/>
          </p:nvSpPr>
          <p:spPr bwMode="auto">
            <a:xfrm>
              <a:off x="3679" y="2043"/>
              <a:ext cx="312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3" name="Serbest Form 64"/>
            <p:cNvSpPr>
              <a:spLocks/>
            </p:cNvSpPr>
            <p:nvPr/>
          </p:nvSpPr>
          <p:spPr bwMode="auto">
            <a:xfrm>
              <a:off x="3665" y="2376"/>
              <a:ext cx="326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4" name="Serbest Form 65"/>
            <p:cNvSpPr>
              <a:spLocks/>
            </p:cNvSpPr>
            <p:nvPr/>
          </p:nvSpPr>
          <p:spPr bwMode="auto">
            <a:xfrm>
              <a:off x="3650" y="1563"/>
              <a:ext cx="398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solidFill>
                  <a:schemeClr val="accent6"/>
                </a:solidFill>
                <a:latin typeface="+mn-lt"/>
                <a:cs typeface="+mn-cs"/>
              </a:endParaRPr>
            </a:p>
          </p:txBody>
        </p:sp>
        <p:sp>
          <p:nvSpPr>
            <p:cNvPr id="275" name="Serbest Form 66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6" name="Serbest Form 67"/>
            <p:cNvSpPr>
              <a:spLocks/>
            </p:cNvSpPr>
            <p:nvPr/>
          </p:nvSpPr>
          <p:spPr bwMode="auto">
            <a:xfrm>
              <a:off x="3780" y="1920"/>
              <a:ext cx="61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7" name="Serbest Form 70"/>
            <p:cNvSpPr>
              <a:spLocks/>
            </p:cNvSpPr>
            <p:nvPr/>
          </p:nvSpPr>
          <p:spPr bwMode="auto">
            <a:xfrm>
              <a:off x="3709" y="1948"/>
              <a:ext cx="292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8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9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0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1" name="Serbest Form 74"/>
            <p:cNvSpPr>
              <a:spLocks/>
            </p:cNvSpPr>
            <p:nvPr/>
          </p:nvSpPr>
          <p:spPr bwMode="auto">
            <a:xfrm>
              <a:off x="3724" y="2187"/>
              <a:ext cx="104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82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83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4" name="Serbest Form 77"/>
            <p:cNvSpPr>
              <a:spLocks/>
            </p:cNvSpPr>
            <p:nvPr/>
          </p:nvSpPr>
          <p:spPr bwMode="auto">
            <a:xfrm>
              <a:off x="3835" y="2116"/>
              <a:ext cx="13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5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286" name="Grup 5"/>
          <p:cNvGrpSpPr>
            <a:grpSpLocks noChangeAspect="1"/>
          </p:cNvGrpSpPr>
          <p:nvPr/>
        </p:nvGrpSpPr>
        <p:grpSpPr bwMode="auto">
          <a:xfrm>
            <a:off x="7988300" y="2989263"/>
            <a:ext cx="2439988" cy="3073400"/>
            <a:chOff x="2968" y="1107"/>
            <a:chExt cx="1736" cy="2188"/>
          </a:xfrm>
        </p:grpSpPr>
        <p:sp>
          <p:nvSpPr>
            <p:cNvPr id="287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8" name="Oval 7"/>
            <p:cNvSpPr>
              <a:spLocks noChangeArrowheads="1"/>
            </p:cNvSpPr>
            <p:nvPr/>
          </p:nvSpPr>
          <p:spPr bwMode="auto">
            <a:xfrm>
              <a:off x="3226" y="1551"/>
              <a:ext cx="46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9" name="Serbest Form 8"/>
            <p:cNvSpPr>
              <a:spLocks/>
            </p:cNvSpPr>
            <p:nvPr/>
          </p:nvSpPr>
          <p:spPr bwMode="auto">
            <a:xfrm>
              <a:off x="3802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0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1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2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3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4" name="Serbest Form 13"/>
            <p:cNvSpPr>
              <a:spLocks/>
            </p:cNvSpPr>
            <p:nvPr/>
          </p:nvSpPr>
          <p:spPr bwMode="auto">
            <a:xfrm>
              <a:off x="3549" y="1495"/>
              <a:ext cx="549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5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6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7" name="Serbest Form 16"/>
            <p:cNvSpPr>
              <a:spLocks/>
            </p:cNvSpPr>
            <p:nvPr/>
          </p:nvSpPr>
          <p:spPr bwMode="auto">
            <a:xfrm>
              <a:off x="3686" y="1665"/>
              <a:ext cx="113" cy="63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8" name="Serbest Form 17"/>
            <p:cNvSpPr>
              <a:spLocks/>
            </p:cNvSpPr>
            <p:nvPr/>
          </p:nvSpPr>
          <p:spPr bwMode="auto">
            <a:xfrm>
              <a:off x="3839" y="1665"/>
              <a:ext cx="119" cy="63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9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0" name="Serbest Form 19"/>
            <p:cNvSpPr>
              <a:spLocks/>
            </p:cNvSpPr>
            <p:nvPr/>
          </p:nvSpPr>
          <p:spPr bwMode="auto">
            <a:xfrm>
              <a:off x="3661" y="1772"/>
              <a:ext cx="358" cy="53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1" name="Serbest Form 20"/>
            <p:cNvSpPr>
              <a:spLocks/>
            </p:cNvSpPr>
            <p:nvPr/>
          </p:nvSpPr>
          <p:spPr bwMode="auto">
            <a:xfrm>
              <a:off x="3957" y="1711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2" name="Serbest Form 21"/>
            <p:cNvSpPr>
              <a:spLocks/>
            </p:cNvSpPr>
            <p:nvPr/>
          </p:nvSpPr>
          <p:spPr bwMode="auto">
            <a:xfrm>
              <a:off x="3626" y="1731"/>
              <a:ext cx="86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3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4" name="Serbest Form 23"/>
            <p:cNvSpPr>
              <a:spLocks/>
            </p:cNvSpPr>
            <p:nvPr/>
          </p:nvSpPr>
          <p:spPr bwMode="auto">
            <a:xfrm>
              <a:off x="3674" y="1334"/>
              <a:ext cx="300" cy="186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5" name="Serbest Form 24"/>
            <p:cNvSpPr>
              <a:spLocks/>
            </p:cNvSpPr>
            <p:nvPr/>
          </p:nvSpPr>
          <p:spPr bwMode="auto">
            <a:xfrm>
              <a:off x="3828" y="2019"/>
              <a:ext cx="28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6" name="Serbest Form 25"/>
            <p:cNvSpPr>
              <a:spLocks/>
            </p:cNvSpPr>
            <p:nvPr/>
          </p:nvSpPr>
          <p:spPr bwMode="auto">
            <a:xfrm>
              <a:off x="3638" y="2541"/>
              <a:ext cx="443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307" name="Serbest Form 52"/>
          <p:cNvSpPr>
            <a:spLocks/>
          </p:cNvSpPr>
          <p:nvPr/>
        </p:nvSpPr>
        <p:spPr bwMode="auto">
          <a:xfrm>
            <a:off x="0" y="5181600"/>
            <a:ext cx="11163300" cy="1676400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308" name="Grup 29"/>
          <p:cNvGrpSpPr>
            <a:grpSpLocks noChangeAspect="1"/>
          </p:cNvGrpSpPr>
          <p:nvPr/>
        </p:nvGrpSpPr>
        <p:grpSpPr bwMode="auto">
          <a:xfrm flipH="1">
            <a:off x="9191625" y="4800600"/>
            <a:ext cx="2998788" cy="2082800"/>
            <a:chOff x="2481" y="1188"/>
            <a:chExt cx="2735" cy="1900"/>
          </a:xfrm>
        </p:grpSpPr>
        <p:sp>
          <p:nvSpPr>
            <p:cNvPr id="309" name="Serbest Form 30"/>
            <p:cNvSpPr>
              <a:spLocks/>
            </p:cNvSpPr>
            <p:nvPr/>
          </p:nvSpPr>
          <p:spPr bwMode="auto">
            <a:xfrm>
              <a:off x="3337" y="1462"/>
              <a:ext cx="747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0" name="Serbest Form 31"/>
            <p:cNvSpPr>
              <a:spLocks/>
            </p:cNvSpPr>
            <p:nvPr/>
          </p:nvSpPr>
          <p:spPr bwMode="auto">
            <a:xfrm>
              <a:off x="3424" y="1551"/>
              <a:ext cx="307" cy="223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1" name="Serbest Form 32"/>
            <p:cNvSpPr>
              <a:spLocks/>
            </p:cNvSpPr>
            <p:nvPr/>
          </p:nvSpPr>
          <p:spPr bwMode="auto">
            <a:xfrm>
              <a:off x="3241" y="1662"/>
              <a:ext cx="754" cy="660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2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3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3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4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5" name="Serbest Form 36"/>
            <p:cNvSpPr>
              <a:spLocks/>
            </p:cNvSpPr>
            <p:nvPr/>
          </p:nvSpPr>
          <p:spPr bwMode="auto">
            <a:xfrm>
              <a:off x="3057" y="1591"/>
              <a:ext cx="227" cy="733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6" name="Serbest Form 37"/>
            <p:cNvSpPr>
              <a:spLocks/>
            </p:cNvSpPr>
            <p:nvPr/>
          </p:nvSpPr>
          <p:spPr bwMode="auto">
            <a:xfrm>
              <a:off x="2616" y="1593"/>
              <a:ext cx="148" cy="779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7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8" name="Serbest Form 39"/>
            <p:cNvSpPr>
              <a:spLocks/>
            </p:cNvSpPr>
            <p:nvPr/>
          </p:nvSpPr>
          <p:spPr bwMode="auto">
            <a:xfrm>
              <a:off x="2674" y="1301"/>
              <a:ext cx="340" cy="287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9" name="Serbest Form 40"/>
            <p:cNvSpPr>
              <a:spLocks/>
            </p:cNvSpPr>
            <p:nvPr/>
          </p:nvSpPr>
          <p:spPr bwMode="auto">
            <a:xfrm>
              <a:off x="4079" y="2055"/>
              <a:ext cx="1137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0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1" name="Serbest Form 42"/>
            <p:cNvSpPr>
              <a:spLocks/>
            </p:cNvSpPr>
            <p:nvPr/>
          </p:nvSpPr>
          <p:spPr bwMode="auto">
            <a:xfrm>
              <a:off x="4472" y="2389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2" name="Serbest Form 43"/>
            <p:cNvSpPr>
              <a:spLocks/>
            </p:cNvSpPr>
            <p:nvPr/>
          </p:nvSpPr>
          <p:spPr bwMode="auto">
            <a:xfrm>
              <a:off x="4840" y="2557"/>
              <a:ext cx="132" cy="462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3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4" name="Serbest Form 45"/>
            <p:cNvSpPr>
              <a:spLocks/>
            </p:cNvSpPr>
            <p:nvPr/>
          </p:nvSpPr>
          <p:spPr bwMode="auto">
            <a:xfrm>
              <a:off x="4950" y="2415"/>
              <a:ext cx="233" cy="647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5" name="Serbest Form 46"/>
            <p:cNvSpPr>
              <a:spLocks/>
            </p:cNvSpPr>
            <p:nvPr/>
          </p:nvSpPr>
          <p:spPr bwMode="auto">
            <a:xfrm>
              <a:off x="4179" y="2322"/>
              <a:ext cx="275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6" name="Serbest Form 47"/>
            <p:cNvSpPr>
              <a:spLocks/>
            </p:cNvSpPr>
            <p:nvPr/>
          </p:nvSpPr>
          <p:spPr bwMode="auto">
            <a:xfrm>
              <a:off x="3772" y="1709"/>
              <a:ext cx="233" cy="549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7" name="Serbest Form 48"/>
            <p:cNvSpPr>
              <a:spLocks/>
            </p:cNvSpPr>
            <p:nvPr/>
          </p:nvSpPr>
          <p:spPr bwMode="auto">
            <a:xfrm>
              <a:off x="3690" y="1764"/>
              <a:ext cx="93" cy="468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8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1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9" name="Serbest Form 50"/>
            <p:cNvSpPr>
              <a:spLocks/>
            </p:cNvSpPr>
            <p:nvPr/>
          </p:nvSpPr>
          <p:spPr bwMode="auto">
            <a:xfrm>
              <a:off x="2481" y="2037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0" name="Serbest Form 51"/>
            <p:cNvSpPr>
              <a:spLocks/>
            </p:cNvSpPr>
            <p:nvPr/>
          </p:nvSpPr>
          <p:spPr bwMode="auto">
            <a:xfrm>
              <a:off x="2639" y="1756"/>
              <a:ext cx="1186" cy="656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1" name="Serbest Form 52"/>
            <p:cNvSpPr>
              <a:spLocks/>
            </p:cNvSpPr>
            <p:nvPr/>
          </p:nvSpPr>
          <p:spPr bwMode="auto">
            <a:xfrm>
              <a:off x="3938" y="2223"/>
              <a:ext cx="568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2" name="Serbest Form 53"/>
            <p:cNvSpPr>
              <a:spLocks/>
            </p:cNvSpPr>
            <p:nvPr/>
          </p:nvSpPr>
          <p:spPr bwMode="auto">
            <a:xfrm>
              <a:off x="3073" y="1769"/>
              <a:ext cx="101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3" name="Serbest Form 54"/>
            <p:cNvSpPr>
              <a:spLocks/>
            </p:cNvSpPr>
            <p:nvPr/>
          </p:nvSpPr>
          <p:spPr bwMode="auto">
            <a:xfrm>
              <a:off x="3477" y="2415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4" name="Serbest Form 55"/>
            <p:cNvSpPr>
              <a:spLocks/>
            </p:cNvSpPr>
            <p:nvPr/>
          </p:nvSpPr>
          <p:spPr bwMode="auto">
            <a:xfrm>
              <a:off x="3442" y="2393"/>
              <a:ext cx="363" cy="681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5" name="Serbest Form 56"/>
            <p:cNvSpPr>
              <a:spLocks/>
            </p:cNvSpPr>
            <p:nvPr/>
          </p:nvSpPr>
          <p:spPr bwMode="auto">
            <a:xfrm>
              <a:off x="2481" y="2452"/>
              <a:ext cx="277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6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7" name="Serbest Form 58"/>
            <p:cNvSpPr>
              <a:spLocks/>
            </p:cNvSpPr>
            <p:nvPr/>
          </p:nvSpPr>
          <p:spPr bwMode="auto">
            <a:xfrm>
              <a:off x="3306" y="1817"/>
              <a:ext cx="58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8" name="Serbest Form 59"/>
            <p:cNvSpPr>
              <a:spLocks/>
            </p:cNvSpPr>
            <p:nvPr/>
          </p:nvSpPr>
          <p:spPr bwMode="auto">
            <a:xfrm>
              <a:off x="3865" y="2512"/>
              <a:ext cx="948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9" name="Serbest Form 68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0" name="Serbest Form 69"/>
            <p:cNvSpPr>
              <a:spLocks/>
            </p:cNvSpPr>
            <p:nvPr/>
          </p:nvSpPr>
          <p:spPr bwMode="auto">
            <a:xfrm>
              <a:off x="3919" y="2629"/>
              <a:ext cx="889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1" name="Serbest Form 60"/>
            <p:cNvSpPr>
              <a:spLocks noEditPoints="1"/>
            </p:cNvSpPr>
            <p:nvPr/>
          </p:nvSpPr>
          <p:spPr bwMode="auto">
            <a:xfrm>
              <a:off x="3906" y="2659"/>
              <a:ext cx="869" cy="424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2" name="Serbest Form 61"/>
            <p:cNvSpPr>
              <a:spLocks/>
            </p:cNvSpPr>
            <p:nvPr/>
          </p:nvSpPr>
          <p:spPr bwMode="auto">
            <a:xfrm>
              <a:off x="4240" y="2565"/>
              <a:ext cx="217" cy="217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3" name="Serbest Form 62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4" name="Serbest Form 63"/>
            <p:cNvSpPr>
              <a:spLocks/>
            </p:cNvSpPr>
            <p:nvPr/>
          </p:nvSpPr>
          <p:spPr bwMode="auto">
            <a:xfrm>
              <a:off x="3311" y="2071"/>
              <a:ext cx="507" cy="168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345" name="Grup 347"/>
          <p:cNvGrpSpPr>
            <a:grpSpLocks/>
          </p:cNvGrpSpPr>
          <p:nvPr/>
        </p:nvGrpSpPr>
        <p:grpSpPr bwMode="auto">
          <a:xfrm>
            <a:off x="-1588" y="3798888"/>
            <a:ext cx="4386263" cy="3084512"/>
            <a:chOff x="-1588" y="4419600"/>
            <a:chExt cx="3504440" cy="2464312"/>
          </a:xfrm>
        </p:grpSpPr>
        <p:grpSp>
          <p:nvGrpSpPr>
            <p:cNvPr id="346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265" cy="2458133"/>
              <a:chOff x="437" y="-367"/>
              <a:chExt cx="5798" cy="5041"/>
            </a:xfrm>
          </p:grpSpPr>
          <p:sp>
            <p:nvSpPr>
              <p:cNvPr id="372" name="Serbest Form 157"/>
              <p:cNvSpPr>
                <a:spLocks/>
              </p:cNvSpPr>
              <p:nvPr/>
            </p:nvSpPr>
            <p:spPr bwMode="auto">
              <a:xfrm>
                <a:off x="2494" y="-125"/>
                <a:ext cx="1751" cy="1831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3" name="Serbest Form 158"/>
              <p:cNvSpPr>
                <a:spLocks/>
              </p:cNvSpPr>
              <p:nvPr/>
            </p:nvSpPr>
            <p:spPr bwMode="auto">
              <a:xfrm>
                <a:off x="2364" y="88"/>
                <a:ext cx="1808" cy="1631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4" name="Serbest Form 159"/>
              <p:cNvSpPr>
                <a:spLocks/>
              </p:cNvSpPr>
              <p:nvPr/>
            </p:nvSpPr>
            <p:spPr bwMode="auto">
              <a:xfrm>
                <a:off x="3613" y="218"/>
                <a:ext cx="533" cy="1254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5" name="Serbest Form 160"/>
              <p:cNvSpPr>
                <a:spLocks/>
              </p:cNvSpPr>
              <p:nvPr/>
            </p:nvSpPr>
            <p:spPr bwMode="auto">
              <a:xfrm>
                <a:off x="3535" y="348"/>
                <a:ext cx="330" cy="1092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6" name="Serbest Form 161"/>
              <p:cNvSpPr>
                <a:spLocks/>
              </p:cNvSpPr>
              <p:nvPr/>
            </p:nvSpPr>
            <p:spPr bwMode="auto">
              <a:xfrm>
                <a:off x="3004" y="-99"/>
                <a:ext cx="679" cy="424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7" name="Serbest Form 162"/>
              <p:cNvSpPr>
                <a:spLocks/>
              </p:cNvSpPr>
              <p:nvPr/>
            </p:nvSpPr>
            <p:spPr bwMode="auto">
              <a:xfrm>
                <a:off x="2955" y="-99"/>
                <a:ext cx="577" cy="473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8" name="Serbest Form 163"/>
              <p:cNvSpPr>
                <a:spLocks/>
              </p:cNvSpPr>
              <p:nvPr/>
            </p:nvSpPr>
            <p:spPr bwMode="auto">
              <a:xfrm>
                <a:off x="476" y="-162"/>
                <a:ext cx="2411" cy="1992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9" name="Serbest Form 164"/>
              <p:cNvSpPr>
                <a:spLocks/>
              </p:cNvSpPr>
              <p:nvPr/>
            </p:nvSpPr>
            <p:spPr bwMode="auto">
              <a:xfrm>
                <a:off x="559" y="62"/>
                <a:ext cx="832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0" name="Serbest Form 165"/>
              <p:cNvSpPr>
                <a:spLocks/>
              </p:cNvSpPr>
              <p:nvPr/>
            </p:nvSpPr>
            <p:spPr bwMode="auto">
              <a:xfrm>
                <a:off x="1985" y="171"/>
                <a:ext cx="260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1" name="Serbest Form 166"/>
              <p:cNvSpPr>
                <a:spLocks/>
              </p:cNvSpPr>
              <p:nvPr/>
            </p:nvSpPr>
            <p:spPr bwMode="auto">
              <a:xfrm>
                <a:off x="1288" y="-367"/>
                <a:ext cx="720" cy="471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2" name="Serbest Form 167"/>
              <p:cNvSpPr>
                <a:spLocks/>
              </p:cNvSpPr>
              <p:nvPr/>
            </p:nvSpPr>
            <p:spPr bwMode="auto">
              <a:xfrm>
                <a:off x="1392" y="-344"/>
                <a:ext cx="658" cy="492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3" name="Serbest Form 168"/>
              <p:cNvSpPr>
                <a:spLocks/>
              </p:cNvSpPr>
              <p:nvPr/>
            </p:nvSpPr>
            <p:spPr bwMode="auto">
              <a:xfrm>
                <a:off x="3150" y="179"/>
                <a:ext cx="2617" cy="2562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4" name="Serbest Form 169"/>
              <p:cNvSpPr>
                <a:spLocks/>
              </p:cNvSpPr>
              <p:nvPr/>
            </p:nvSpPr>
            <p:spPr bwMode="auto">
              <a:xfrm>
                <a:off x="3254" y="538"/>
                <a:ext cx="2611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5" name="Serbest Form 170"/>
              <p:cNvSpPr>
                <a:spLocks/>
              </p:cNvSpPr>
              <p:nvPr/>
            </p:nvSpPr>
            <p:spPr bwMode="auto">
              <a:xfrm>
                <a:off x="3816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6" name="Serbest Form 171"/>
              <p:cNvSpPr>
                <a:spLocks/>
              </p:cNvSpPr>
              <p:nvPr/>
            </p:nvSpPr>
            <p:spPr bwMode="auto">
              <a:xfrm>
                <a:off x="4378" y="325"/>
                <a:ext cx="70" cy="330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7" name="Serbest Form 172"/>
              <p:cNvSpPr>
                <a:spLocks/>
              </p:cNvSpPr>
              <p:nvPr/>
            </p:nvSpPr>
            <p:spPr bwMode="auto">
              <a:xfrm>
                <a:off x="3816" y="536"/>
                <a:ext cx="427" cy="135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8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1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9" name="Serbest Form 174"/>
              <p:cNvSpPr>
                <a:spLocks/>
              </p:cNvSpPr>
              <p:nvPr/>
            </p:nvSpPr>
            <p:spPr bwMode="auto">
              <a:xfrm>
                <a:off x="4812" y="840"/>
                <a:ext cx="492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0" name="Serbest Form 175"/>
              <p:cNvSpPr>
                <a:spLocks/>
              </p:cNvSpPr>
              <p:nvPr/>
            </p:nvSpPr>
            <p:spPr bwMode="auto">
              <a:xfrm>
                <a:off x="4489" y="915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1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6" cy="1381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2" name="Serbest Form 177"/>
              <p:cNvSpPr>
                <a:spLocks/>
              </p:cNvSpPr>
              <p:nvPr/>
            </p:nvSpPr>
            <p:spPr bwMode="auto">
              <a:xfrm>
                <a:off x="3860" y="853"/>
                <a:ext cx="375" cy="1428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3" name="Serbest Form 178"/>
              <p:cNvSpPr>
                <a:spLocks/>
              </p:cNvSpPr>
              <p:nvPr/>
            </p:nvSpPr>
            <p:spPr bwMode="auto">
              <a:xfrm>
                <a:off x="3751" y="827"/>
                <a:ext cx="388" cy="1428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4" name="Serbest Form 179"/>
              <p:cNvSpPr>
                <a:spLocks/>
              </p:cNvSpPr>
              <p:nvPr/>
            </p:nvSpPr>
            <p:spPr bwMode="auto">
              <a:xfrm>
                <a:off x="3231" y="749"/>
                <a:ext cx="583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5" name="Serbest Form 180"/>
              <p:cNvSpPr>
                <a:spLocks/>
              </p:cNvSpPr>
              <p:nvPr/>
            </p:nvSpPr>
            <p:spPr bwMode="auto">
              <a:xfrm>
                <a:off x="3246" y="728"/>
                <a:ext cx="471" cy="1306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6" name="Serbest Form 190"/>
              <p:cNvSpPr>
                <a:spLocks/>
              </p:cNvSpPr>
              <p:nvPr/>
            </p:nvSpPr>
            <p:spPr bwMode="auto">
              <a:xfrm>
                <a:off x="437" y="-172"/>
                <a:ext cx="4211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7" name="Serbest Form 191"/>
              <p:cNvSpPr>
                <a:spLocks/>
              </p:cNvSpPr>
              <p:nvPr/>
            </p:nvSpPr>
            <p:spPr bwMode="auto">
              <a:xfrm>
                <a:off x="507" y="356"/>
                <a:ext cx="4261" cy="3051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8" name="Serbest Form 192"/>
              <p:cNvSpPr>
                <a:spLocks/>
              </p:cNvSpPr>
              <p:nvPr/>
            </p:nvSpPr>
            <p:spPr bwMode="auto">
              <a:xfrm>
                <a:off x="1558" y="-125"/>
                <a:ext cx="1862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9" name="Serbest Form 193"/>
              <p:cNvSpPr>
                <a:spLocks/>
              </p:cNvSpPr>
              <p:nvPr/>
            </p:nvSpPr>
            <p:spPr bwMode="auto">
              <a:xfrm>
                <a:off x="2609" y="-42"/>
                <a:ext cx="133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0" name="Serbest Form 194"/>
              <p:cNvSpPr>
                <a:spLocks/>
              </p:cNvSpPr>
              <p:nvPr/>
            </p:nvSpPr>
            <p:spPr bwMode="auto">
              <a:xfrm>
                <a:off x="1558" y="343"/>
                <a:ext cx="799" cy="268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1" name="Serbest Form 195"/>
              <p:cNvSpPr>
                <a:spLocks/>
              </p:cNvSpPr>
              <p:nvPr/>
            </p:nvSpPr>
            <p:spPr bwMode="auto">
              <a:xfrm>
                <a:off x="3483" y="3506"/>
                <a:ext cx="44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2" name="Serbest Form 196"/>
              <p:cNvSpPr>
                <a:spLocks/>
              </p:cNvSpPr>
              <p:nvPr/>
            </p:nvSpPr>
            <p:spPr bwMode="auto">
              <a:xfrm>
                <a:off x="3454" y="936"/>
                <a:ext cx="942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3" name="Serbest Form 197"/>
              <p:cNvSpPr>
                <a:spLocks/>
              </p:cNvSpPr>
              <p:nvPr/>
            </p:nvSpPr>
            <p:spPr bwMode="auto">
              <a:xfrm>
                <a:off x="2825" y="1061"/>
                <a:ext cx="877" cy="2552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4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38" cy="122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5" name="Serbest Form 199"/>
              <p:cNvSpPr>
                <a:spLocks/>
              </p:cNvSpPr>
              <p:nvPr/>
            </p:nvSpPr>
            <p:spPr bwMode="auto">
              <a:xfrm>
                <a:off x="512" y="772"/>
                <a:ext cx="3831" cy="2812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6" name="Serbest Form 214"/>
              <p:cNvSpPr>
                <a:spLocks/>
              </p:cNvSpPr>
              <p:nvPr/>
            </p:nvSpPr>
            <p:spPr bwMode="auto">
              <a:xfrm>
                <a:off x="1407" y="1313"/>
                <a:ext cx="4828" cy="3360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7" name="Serbest Form 215"/>
              <p:cNvSpPr>
                <a:spLocks/>
              </p:cNvSpPr>
              <p:nvPr/>
            </p:nvSpPr>
            <p:spPr bwMode="auto">
              <a:xfrm>
                <a:off x="1558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8" name="Serbest Form 216"/>
              <p:cNvSpPr>
                <a:spLocks/>
              </p:cNvSpPr>
              <p:nvPr/>
            </p:nvSpPr>
            <p:spPr bwMode="auto">
              <a:xfrm>
                <a:off x="2760" y="1407"/>
                <a:ext cx="2078" cy="1235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9" name="Serbest Form 217"/>
              <p:cNvSpPr>
                <a:spLocks/>
              </p:cNvSpPr>
              <p:nvPr/>
            </p:nvSpPr>
            <p:spPr bwMode="auto">
              <a:xfrm>
                <a:off x="3519" y="1618"/>
                <a:ext cx="140" cy="681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0" name="Serbest Form 218"/>
              <p:cNvSpPr>
                <a:spLocks/>
              </p:cNvSpPr>
              <p:nvPr/>
            </p:nvSpPr>
            <p:spPr bwMode="auto">
              <a:xfrm>
                <a:off x="3946" y="2057"/>
                <a:ext cx="892" cy="289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1" name="Serbest Form 219"/>
              <p:cNvSpPr>
                <a:spLocks/>
              </p:cNvSpPr>
              <p:nvPr/>
            </p:nvSpPr>
            <p:spPr bwMode="auto">
              <a:xfrm>
                <a:off x="1969" y="2567"/>
                <a:ext cx="809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2" name="Serbest Form 220"/>
              <p:cNvSpPr>
                <a:spLocks/>
              </p:cNvSpPr>
              <p:nvPr/>
            </p:nvSpPr>
            <p:spPr bwMode="auto">
              <a:xfrm>
                <a:off x="1907" y="2543"/>
                <a:ext cx="905" cy="2130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3" name="Serbest Form 221"/>
              <p:cNvSpPr>
                <a:spLocks/>
              </p:cNvSpPr>
              <p:nvPr/>
            </p:nvSpPr>
            <p:spPr bwMode="auto">
              <a:xfrm>
                <a:off x="2601" y="2580"/>
                <a:ext cx="445" cy="2094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4" name="Serbest Form 222"/>
              <p:cNvSpPr>
                <a:spLocks/>
              </p:cNvSpPr>
              <p:nvPr/>
            </p:nvSpPr>
            <p:spPr bwMode="auto">
              <a:xfrm>
                <a:off x="2528" y="2533"/>
                <a:ext cx="590" cy="2141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5" name="Serbest Form 223"/>
              <p:cNvSpPr>
                <a:spLocks/>
              </p:cNvSpPr>
              <p:nvPr/>
            </p:nvSpPr>
            <p:spPr bwMode="auto">
              <a:xfrm>
                <a:off x="4227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6" name="Serbest Form 224"/>
              <p:cNvSpPr>
                <a:spLocks/>
              </p:cNvSpPr>
              <p:nvPr/>
            </p:nvSpPr>
            <p:spPr bwMode="auto">
              <a:xfrm>
                <a:off x="4167" y="2497"/>
                <a:ext cx="687" cy="2177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7" name="Serbest Form 225"/>
              <p:cNvSpPr>
                <a:spLocks/>
              </p:cNvSpPr>
              <p:nvPr/>
            </p:nvSpPr>
            <p:spPr bwMode="auto">
              <a:xfrm>
                <a:off x="4734" y="2575"/>
                <a:ext cx="1043" cy="2099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8" name="Serbest Form 226"/>
              <p:cNvSpPr>
                <a:spLocks/>
              </p:cNvSpPr>
              <p:nvPr/>
            </p:nvSpPr>
            <p:spPr bwMode="auto">
              <a:xfrm>
                <a:off x="4859" y="2465"/>
                <a:ext cx="991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47" name="Grup 349"/>
            <p:cNvGrpSpPr>
              <a:grpSpLocks/>
            </p:cNvGrpSpPr>
            <p:nvPr/>
          </p:nvGrpSpPr>
          <p:grpSpPr bwMode="auto">
            <a:xfrm flipH="1">
              <a:off x="2055669" y="5313755"/>
              <a:ext cx="1133901" cy="955033"/>
              <a:chOff x="3900505" y="5426398"/>
              <a:chExt cx="1777483" cy="1448979"/>
            </a:xfrm>
          </p:grpSpPr>
          <p:sp>
            <p:nvSpPr>
              <p:cNvPr id="363" name="Serbest Form 244"/>
              <p:cNvSpPr>
                <a:spLocks/>
              </p:cNvSpPr>
              <p:nvPr/>
            </p:nvSpPr>
            <p:spPr bwMode="auto">
              <a:xfrm>
                <a:off x="3900505" y="5426398"/>
                <a:ext cx="1777483" cy="1448978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4" name="Serbest Form 245"/>
              <p:cNvSpPr>
                <a:spLocks/>
              </p:cNvSpPr>
              <p:nvPr/>
            </p:nvSpPr>
            <p:spPr bwMode="auto">
              <a:xfrm>
                <a:off x="3984011" y="5722736"/>
                <a:ext cx="1620413" cy="1152640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5" name="Serbest Form 246"/>
              <p:cNvSpPr>
                <a:spLocks/>
              </p:cNvSpPr>
              <p:nvPr/>
            </p:nvSpPr>
            <p:spPr bwMode="auto">
              <a:xfrm>
                <a:off x="4413470" y="5447565"/>
                <a:ext cx="783365" cy="467598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6" name="Serbest Form 247"/>
              <p:cNvSpPr>
                <a:spLocks/>
              </p:cNvSpPr>
              <p:nvPr/>
            </p:nvSpPr>
            <p:spPr bwMode="auto">
              <a:xfrm>
                <a:off x="4856847" y="5528385"/>
                <a:ext cx="53682" cy="257853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7" name="Serbest Form 248"/>
              <p:cNvSpPr>
                <a:spLocks/>
              </p:cNvSpPr>
              <p:nvPr/>
            </p:nvSpPr>
            <p:spPr bwMode="auto">
              <a:xfrm>
                <a:off x="4413470" y="5693872"/>
                <a:ext cx="336013" cy="10775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8" name="Serbest Form 251"/>
              <p:cNvSpPr>
                <a:spLocks/>
              </p:cNvSpPr>
              <p:nvPr/>
            </p:nvSpPr>
            <p:spPr bwMode="auto">
              <a:xfrm>
                <a:off x="5051694" y="5995983"/>
                <a:ext cx="188882" cy="87939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9" name="Serbest Form 252"/>
              <p:cNvSpPr>
                <a:spLocks/>
              </p:cNvSpPr>
              <p:nvPr/>
            </p:nvSpPr>
            <p:spPr bwMode="auto">
              <a:xfrm>
                <a:off x="5061635" y="5980588"/>
                <a:ext cx="196836" cy="89478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0" name="Serbest Form 253"/>
              <p:cNvSpPr>
                <a:spLocks/>
              </p:cNvSpPr>
              <p:nvPr/>
            </p:nvSpPr>
            <p:spPr bwMode="auto">
              <a:xfrm>
                <a:off x="4451247" y="5945952"/>
                <a:ext cx="192858" cy="929425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1" name="Serbest Form 254"/>
              <p:cNvSpPr>
                <a:spLocks/>
              </p:cNvSpPr>
              <p:nvPr/>
            </p:nvSpPr>
            <p:spPr bwMode="auto">
              <a:xfrm>
                <a:off x="4421423" y="5932482"/>
                <a:ext cx="244554" cy="942894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48" name="Grup 350"/>
            <p:cNvGrpSpPr>
              <a:grpSpLocks/>
            </p:cNvGrpSpPr>
            <p:nvPr/>
          </p:nvGrpSpPr>
          <p:grpSpPr bwMode="auto">
            <a:xfrm>
              <a:off x="-1588" y="5363217"/>
              <a:ext cx="1522015" cy="1520695"/>
              <a:chOff x="-1588" y="5363217"/>
              <a:chExt cx="1522015" cy="1520695"/>
            </a:xfrm>
          </p:grpSpPr>
          <p:sp>
            <p:nvSpPr>
              <p:cNvPr id="356" name="Serbest Form 343"/>
              <p:cNvSpPr>
                <a:spLocks/>
              </p:cNvSpPr>
              <p:nvPr/>
            </p:nvSpPr>
            <p:spPr bwMode="auto">
              <a:xfrm>
                <a:off x="-1588" y="5363217"/>
                <a:ext cx="1522015" cy="1520695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7" name="Serbest Form 344"/>
              <p:cNvSpPr>
                <a:spLocks/>
              </p:cNvSpPr>
              <p:nvPr/>
            </p:nvSpPr>
            <p:spPr bwMode="auto">
              <a:xfrm>
                <a:off x="-1588" y="5667610"/>
                <a:ext cx="1425621" cy="1216302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8" name="Serbest Form 345"/>
              <p:cNvSpPr>
                <a:spLocks/>
              </p:cNvSpPr>
              <p:nvPr/>
            </p:nvSpPr>
            <p:spPr bwMode="auto">
              <a:xfrm>
                <a:off x="907816" y="5751318"/>
                <a:ext cx="487045" cy="1132594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9" name="Serbest Form 346"/>
              <p:cNvSpPr>
                <a:spLocks/>
              </p:cNvSpPr>
              <p:nvPr/>
            </p:nvSpPr>
            <p:spPr bwMode="auto">
              <a:xfrm>
                <a:off x="829179" y="5883221"/>
                <a:ext cx="371626" cy="966447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0" name="Serbest Form 347"/>
              <p:cNvSpPr>
                <a:spLocks/>
              </p:cNvSpPr>
              <p:nvPr/>
            </p:nvSpPr>
            <p:spPr bwMode="auto">
              <a:xfrm>
                <a:off x="191201" y="5883221"/>
                <a:ext cx="168690" cy="92459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1" name="Serbest Form 348"/>
              <p:cNvSpPr>
                <a:spLocks/>
              </p:cNvSpPr>
              <p:nvPr/>
            </p:nvSpPr>
            <p:spPr bwMode="auto">
              <a:xfrm>
                <a:off x="321841" y="5460876"/>
                <a:ext cx="578366" cy="369077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2" name="Serbest Form 349"/>
              <p:cNvSpPr>
                <a:spLocks/>
              </p:cNvSpPr>
              <p:nvPr/>
            </p:nvSpPr>
            <p:spPr bwMode="auto">
              <a:xfrm>
                <a:off x="277449" y="5460876"/>
                <a:ext cx="489581" cy="412199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49" name="Grup 351"/>
            <p:cNvGrpSpPr>
              <a:grpSpLocks/>
            </p:cNvGrpSpPr>
            <p:nvPr/>
          </p:nvGrpSpPr>
          <p:grpSpPr bwMode="auto">
            <a:xfrm>
              <a:off x="1808342" y="5856587"/>
              <a:ext cx="1694511" cy="1018447"/>
              <a:chOff x="1622799" y="-214098"/>
              <a:chExt cx="1171574" cy="715546"/>
            </a:xfrm>
          </p:grpSpPr>
          <p:sp>
            <p:nvSpPr>
              <p:cNvPr id="350" name="Serbest Form 369"/>
              <p:cNvSpPr>
                <a:spLocks/>
              </p:cNvSpPr>
              <p:nvPr/>
            </p:nvSpPr>
            <p:spPr bwMode="auto">
              <a:xfrm>
                <a:off x="1622799" y="-214098"/>
                <a:ext cx="1171574" cy="715546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1" name="Serbest Form 370"/>
              <p:cNvSpPr>
                <a:spLocks/>
              </p:cNvSpPr>
              <p:nvPr/>
            </p:nvSpPr>
            <p:spPr bwMode="auto">
              <a:xfrm>
                <a:off x="1937616" y="-64395"/>
                <a:ext cx="574387" cy="147921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2" name="Serbest Form 371"/>
              <p:cNvSpPr>
                <a:spLocks/>
              </p:cNvSpPr>
              <p:nvPr/>
            </p:nvSpPr>
            <p:spPr bwMode="auto">
              <a:xfrm>
                <a:off x="1689446" y="-108058"/>
                <a:ext cx="1096158" cy="60950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3" name="Serbest Form 372"/>
              <p:cNvSpPr>
                <a:spLocks noEditPoints="1"/>
              </p:cNvSpPr>
              <p:nvPr/>
            </p:nvSpPr>
            <p:spPr bwMode="auto">
              <a:xfrm>
                <a:off x="1671907" y="-38553"/>
                <a:ext cx="1073358" cy="540001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4" name="Serbest Form 373"/>
              <p:cNvSpPr>
                <a:spLocks/>
              </p:cNvSpPr>
              <p:nvPr/>
            </p:nvSpPr>
            <p:spPr bwMode="auto">
              <a:xfrm>
                <a:off x="2085816" y="-156177"/>
                <a:ext cx="269217" cy="26911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5" name="Serbest Form 374"/>
              <p:cNvSpPr>
                <a:spLocks/>
              </p:cNvSpPr>
              <p:nvPr/>
            </p:nvSpPr>
            <p:spPr bwMode="auto">
              <a:xfrm>
                <a:off x="2089324" y="-141029"/>
                <a:ext cx="287632" cy="262872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</p:grpSp>
      </p:grpSp>
      <p:grpSp>
        <p:nvGrpSpPr>
          <p:cNvPr id="419" name="Grup 52"/>
          <p:cNvGrpSpPr>
            <a:grpSpLocks noChangeAspect="1"/>
          </p:cNvGrpSpPr>
          <p:nvPr/>
        </p:nvGrpSpPr>
        <p:grpSpPr bwMode="auto">
          <a:xfrm rot="-1651836">
            <a:off x="369888" y="506413"/>
            <a:ext cx="892175" cy="1022350"/>
            <a:chOff x="4634" y="754"/>
            <a:chExt cx="1164" cy="1332"/>
          </a:xfrm>
        </p:grpSpPr>
        <p:sp>
          <p:nvSpPr>
            <p:cNvPr id="420" name="Serbest Form 53"/>
            <p:cNvSpPr>
              <a:spLocks/>
            </p:cNvSpPr>
            <p:nvPr/>
          </p:nvSpPr>
          <p:spPr bwMode="auto">
            <a:xfrm>
              <a:off x="4634" y="753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1" name="Serbest Form 54"/>
            <p:cNvSpPr>
              <a:spLocks/>
            </p:cNvSpPr>
            <p:nvPr/>
          </p:nvSpPr>
          <p:spPr bwMode="auto">
            <a:xfrm>
              <a:off x="4733" y="827"/>
              <a:ext cx="986" cy="1003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2" name="Serbest Form 55"/>
            <p:cNvSpPr>
              <a:spLocks/>
            </p:cNvSpPr>
            <p:nvPr/>
          </p:nvSpPr>
          <p:spPr bwMode="auto">
            <a:xfrm>
              <a:off x="5118" y="1092"/>
              <a:ext cx="162" cy="697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3" name="Serbest Form 56"/>
            <p:cNvSpPr>
              <a:spLocks/>
            </p:cNvSpPr>
            <p:nvPr/>
          </p:nvSpPr>
          <p:spPr bwMode="auto">
            <a:xfrm>
              <a:off x="4858" y="1296"/>
              <a:ext cx="317" cy="339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4" name="Serbest Form 57"/>
            <p:cNvSpPr>
              <a:spLocks/>
            </p:cNvSpPr>
            <p:nvPr/>
          </p:nvSpPr>
          <p:spPr bwMode="auto">
            <a:xfrm>
              <a:off x="4911" y="1708"/>
              <a:ext cx="278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5" name="Serbest Form 58"/>
            <p:cNvSpPr>
              <a:spLocks/>
            </p:cNvSpPr>
            <p:nvPr/>
          </p:nvSpPr>
          <p:spPr bwMode="auto">
            <a:xfrm>
              <a:off x="5258" y="1401"/>
              <a:ext cx="387" cy="261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6" name="Serbest Form 59"/>
            <p:cNvSpPr>
              <a:spLocks/>
            </p:cNvSpPr>
            <p:nvPr/>
          </p:nvSpPr>
          <p:spPr bwMode="auto">
            <a:xfrm>
              <a:off x="5238" y="1699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7" name="Serbest Form 68"/>
            <p:cNvSpPr>
              <a:spLocks/>
            </p:cNvSpPr>
            <p:nvPr/>
          </p:nvSpPr>
          <p:spPr bwMode="auto">
            <a:xfrm>
              <a:off x="5041" y="1845"/>
              <a:ext cx="186" cy="240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428" name="Grup 52"/>
          <p:cNvGrpSpPr>
            <a:grpSpLocks noChangeAspect="1"/>
          </p:cNvGrpSpPr>
          <p:nvPr/>
        </p:nvGrpSpPr>
        <p:grpSpPr bwMode="auto">
          <a:xfrm rot="5825446">
            <a:off x="11635582" y="394494"/>
            <a:ext cx="407987" cy="466725"/>
            <a:chOff x="4634" y="754"/>
            <a:chExt cx="1164" cy="1332"/>
          </a:xfrm>
        </p:grpSpPr>
        <p:sp>
          <p:nvSpPr>
            <p:cNvPr id="429" name="Serbest Form 53"/>
            <p:cNvSpPr>
              <a:spLocks/>
            </p:cNvSpPr>
            <p:nvPr/>
          </p:nvSpPr>
          <p:spPr bwMode="auto">
            <a:xfrm>
              <a:off x="4634" y="763"/>
              <a:ext cx="1164" cy="1237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0" name="Serbest Form 54"/>
            <p:cNvSpPr>
              <a:spLocks/>
            </p:cNvSpPr>
            <p:nvPr/>
          </p:nvSpPr>
          <p:spPr bwMode="auto">
            <a:xfrm>
              <a:off x="4733" y="838"/>
              <a:ext cx="987" cy="100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1" name="Serbest Form 55"/>
            <p:cNvSpPr>
              <a:spLocks/>
            </p:cNvSpPr>
            <p:nvPr/>
          </p:nvSpPr>
          <p:spPr bwMode="auto">
            <a:xfrm>
              <a:off x="5117" y="1096"/>
              <a:ext cx="163" cy="698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2" name="Serbest Form 56"/>
            <p:cNvSpPr>
              <a:spLocks/>
            </p:cNvSpPr>
            <p:nvPr/>
          </p:nvSpPr>
          <p:spPr bwMode="auto">
            <a:xfrm>
              <a:off x="4852" y="1305"/>
              <a:ext cx="317" cy="340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3" name="Serbest Form 57"/>
            <p:cNvSpPr>
              <a:spLocks/>
            </p:cNvSpPr>
            <p:nvPr/>
          </p:nvSpPr>
          <p:spPr bwMode="auto">
            <a:xfrm>
              <a:off x="4911" y="1715"/>
              <a:ext cx="281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4" name="Serbest Form 58"/>
            <p:cNvSpPr>
              <a:spLocks/>
            </p:cNvSpPr>
            <p:nvPr/>
          </p:nvSpPr>
          <p:spPr bwMode="auto">
            <a:xfrm>
              <a:off x="5257" y="1410"/>
              <a:ext cx="385" cy="258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5" name="Serbest Form 59"/>
            <p:cNvSpPr>
              <a:spLocks/>
            </p:cNvSpPr>
            <p:nvPr/>
          </p:nvSpPr>
          <p:spPr bwMode="auto">
            <a:xfrm>
              <a:off x="5235" y="1705"/>
              <a:ext cx="376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6" name="Serbest Form 68"/>
            <p:cNvSpPr>
              <a:spLocks/>
            </p:cNvSpPr>
            <p:nvPr/>
          </p:nvSpPr>
          <p:spPr bwMode="auto">
            <a:xfrm>
              <a:off x="5041" y="1851"/>
              <a:ext cx="186" cy="240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437" name="Grup 66"/>
          <p:cNvGrpSpPr>
            <a:grpSpLocks noChangeAspect="1"/>
          </p:cNvGrpSpPr>
          <p:nvPr/>
        </p:nvGrpSpPr>
        <p:grpSpPr bwMode="auto">
          <a:xfrm>
            <a:off x="23813" y="3049588"/>
            <a:ext cx="387350" cy="363537"/>
            <a:chOff x="3636" y="1964"/>
            <a:chExt cx="413" cy="388"/>
          </a:xfrm>
        </p:grpSpPr>
        <p:sp>
          <p:nvSpPr>
            <p:cNvPr id="438" name="Serbest Form 65"/>
            <p:cNvSpPr>
              <a:spLocks/>
            </p:cNvSpPr>
            <p:nvPr/>
          </p:nvSpPr>
          <p:spPr bwMode="auto">
            <a:xfrm>
              <a:off x="3971" y="1976"/>
              <a:ext cx="78" cy="108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9" name="Serbest Form 66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0" name="Serbest Form 67"/>
            <p:cNvSpPr>
              <a:spLocks/>
            </p:cNvSpPr>
            <p:nvPr/>
          </p:nvSpPr>
          <p:spPr bwMode="auto">
            <a:xfrm>
              <a:off x="3677" y="1964"/>
              <a:ext cx="364" cy="368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1" name="Serbest Form 70"/>
            <p:cNvSpPr>
              <a:spLocks/>
            </p:cNvSpPr>
            <p:nvPr/>
          </p:nvSpPr>
          <p:spPr bwMode="auto">
            <a:xfrm>
              <a:off x="3771" y="2079"/>
              <a:ext cx="207" cy="117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2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3" name="Serbest Form 72"/>
            <p:cNvSpPr>
              <a:spLocks/>
            </p:cNvSpPr>
            <p:nvPr/>
          </p:nvSpPr>
          <p:spPr bwMode="auto">
            <a:xfrm>
              <a:off x="3983" y="2106"/>
              <a:ext cx="37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4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5" name="Serbest Form 74"/>
            <p:cNvSpPr>
              <a:spLocks/>
            </p:cNvSpPr>
            <p:nvPr/>
          </p:nvSpPr>
          <p:spPr bwMode="auto">
            <a:xfrm>
              <a:off x="3793" y="2033"/>
              <a:ext cx="140" cy="68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446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D946B-07FE-4D64-A684-645590B7270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447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48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1722E-6C87-469D-980B-74619FCA2B13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A401E-03EB-498C-9F41-82F229DED15C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AB30B-FE1E-4C4B-8AA1-EB4C6D5FC96F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>
            <a:normAutofit/>
          </a:bodyPr>
          <a:lstStyle>
            <a:lvl1pPr>
              <a:defRPr sz="34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C0C4A-3323-4970-8425-CB21ED61D67C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23852-9A88-4B20-91F9-F73500C8DC1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>
            <a:normAutofit/>
          </a:bodyPr>
          <a:lstStyle>
            <a:lvl1pPr>
              <a:defRPr sz="34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D509B-A70B-45F9-8386-FF9AABD29402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6C3DF-F4AF-40B4-87BB-27AD3A00F026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0F8"/>
            </a:gs>
            <a:gs pos="17000">
              <a:srgbClr val="BFEBFA"/>
            </a:gs>
            <a:gs pos="50999">
              <a:srgbClr val="DFF5FD"/>
            </a:gs>
            <a:gs pos="92000">
              <a:srgbClr val="FFFFFF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3" y="5521325"/>
            <a:ext cx="3429000" cy="1336675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1500"/>
            <a:ext cx="11415713" cy="1206500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4288" y="5865813"/>
            <a:ext cx="11415713" cy="1003300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1029" name="Grup 66"/>
          <p:cNvGrpSpPr>
            <a:grpSpLocks noChangeAspect="1"/>
          </p:cNvGrpSpPr>
          <p:nvPr/>
        </p:nvGrpSpPr>
        <p:grpSpPr bwMode="auto">
          <a:xfrm>
            <a:off x="11647488" y="947738"/>
            <a:ext cx="427037" cy="400050"/>
            <a:chOff x="3636" y="1964"/>
            <a:chExt cx="413" cy="388"/>
          </a:xfrm>
        </p:grpSpPr>
        <p:sp>
          <p:nvSpPr>
            <p:cNvPr id="11" name="Serbest Form 65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" name="Serbest Form 66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" name="Serbest Form 67"/>
            <p:cNvSpPr>
              <a:spLocks/>
            </p:cNvSpPr>
            <p:nvPr/>
          </p:nvSpPr>
          <p:spPr bwMode="auto">
            <a:xfrm>
              <a:off x="3676" y="1964"/>
              <a:ext cx="364" cy="366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79"/>
              <a:ext cx="207" cy="117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9"/>
              <a:ext cx="60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1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09" y="2006"/>
              <a:ext cx="55" cy="77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0" name="Grup 18"/>
          <p:cNvGrpSpPr>
            <a:grpSpLocks/>
          </p:cNvGrpSpPr>
          <p:nvPr/>
        </p:nvGrpSpPr>
        <p:grpSpPr bwMode="auto">
          <a:xfrm>
            <a:off x="11309350" y="6211888"/>
            <a:ext cx="874713" cy="64611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295" y="5746993"/>
              <a:ext cx="1566631" cy="1111008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90070" y="6515176"/>
              <a:ext cx="1105856" cy="219028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6750" y="6670718"/>
              <a:ext cx="120754" cy="187283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325" y="6035856"/>
              <a:ext cx="28601" cy="92054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8975" y="5873965"/>
              <a:ext cx="460774" cy="657083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1" name="Grup 5"/>
          <p:cNvGrpSpPr>
            <a:grpSpLocks noChangeAspect="1"/>
          </p:cNvGrpSpPr>
          <p:nvPr/>
        </p:nvGrpSpPr>
        <p:grpSpPr bwMode="auto">
          <a:xfrm>
            <a:off x="3175" y="2873375"/>
            <a:ext cx="596900" cy="790575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1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50" y="1226"/>
              <a:ext cx="73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2" cy="27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2" name="Group 16"/>
          <p:cNvGrpSpPr>
            <a:grpSpLocks noChangeAspect="1"/>
          </p:cNvGrpSpPr>
          <p:nvPr/>
        </p:nvGrpSpPr>
        <p:grpSpPr bwMode="auto">
          <a:xfrm>
            <a:off x="139700" y="-12700"/>
            <a:ext cx="1382713" cy="803275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8"/>
              <a:ext cx="497" cy="226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7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3" name="Grup 28"/>
          <p:cNvGrpSpPr>
            <a:grpSpLocks noChangeAspect="1"/>
          </p:cNvGrpSpPr>
          <p:nvPr/>
        </p:nvGrpSpPr>
        <p:grpSpPr bwMode="auto">
          <a:xfrm>
            <a:off x="0" y="5006975"/>
            <a:ext cx="687388" cy="1147763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5"/>
              <a:ext cx="951" cy="1366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4" y="2494"/>
              <a:ext cx="313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0" y="2949"/>
              <a:ext cx="543" cy="291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2" y="3342"/>
              <a:ext cx="357" cy="86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2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5"/>
              <a:ext cx="196" cy="332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4" name="Grup 52"/>
          <p:cNvGrpSpPr>
            <a:grpSpLocks noChangeAspect="1"/>
          </p:cNvGrpSpPr>
          <p:nvPr/>
        </p:nvGrpSpPr>
        <p:grpSpPr bwMode="auto">
          <a:xfrm rot="-1651836">
            <a:off x="11142663" y="104775"/>
            <a:ext cx="676275" cy="773113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2" y="753"/>
              <a:ext cx="1164" cy="1236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5"/>
              <a:ext cx="986" cy="1004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1"/>
              <a:ext cx="164" cy="697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6"/>
              <a:ext cx="317" cy="339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08"/>
              <a:ext cx="276" cy="93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0"/>
              <a:ext cx="388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7" y="1698"/>
              <a:ext cx="374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0" name="Serbest Form 68"/>
            <p:cNvSpPr>
              <a:spLocks/>
            </p:cNvSpPr>
            <p:nvPr/>
          </p:nvSpPr>
          <p:spPr bwMode="auto">
            <a:xfrm>
              <a:off x="5040" y="1845"/>
              <a:ext cx="189" cy="238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5" name="Grup 64"/>
          <p:cNvGrpSpPr>
            <a:grpSpLocks noChangeAspect="1"/>
          </p:cNvGrpSpPr>
          <p:nvPr/>
        </p:nvGrpSpPr>
        <p:grpSpPr bwMode="auto">
          <a:xfrm flipH="1">
            <a:off x="10782300" y="2959100"/>
            <a:ext cx="1028700" cy="1139825"/>
            <a:chOff x="2052" y="995"/>
            <a:chExt cx="768" cy="852"/>
          </a:xfrm>
        </p:grpSpPr>
        <p:sp>
          <p:nvSpPr>
            <p:cNvPr id="62" name="Serbest Form 63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3" name="Serbest Form 64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4" name="Serbest Form 65"/>
            <p:cNvSpPr>
              <a:spLocks/>
            </p:cNvSpPr>
            <p:nvPr/>
          </p:nvSpPr>
          <p:spPr bwMode="auto">
            <a:xfrm>
              <a:off x="2090" y="1054"/>
              <a:ext cx="649" cy="676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5" name="Serbest Form 66"/>
            <p:cNvSpPr>
              <a:spLocks/>
            </p:cNvSpPr>
            <p:nvPr/>
          </p:nvSpPr>
          <p:spPr bwMode="auto">
            <a:xfrm>
              <a:off x="2322" y="1198"/>
              <a:ext cx="212" cy="430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6" name="Serbest Form 67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1"/>
              <a:ext cx="162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2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103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1524000" y="79375"/>
            <a:ext cx="913447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3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1528763" y="1485900"/>
            <a:ext cx="91344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875713" y="6602413"/>
            <a:ext cx="960437" cy="236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2DAB78-9941-45C5-9807-28BC9E81362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1522413" y="6602413"/>
            <a:ext cx="6978650" cy="236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cap="none" baseline="0" dirty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475" y="6602413"/>
            <a:ext cx="639763" cy="236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691847-389F-4D31-AAE5-12BAA37299D6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61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9pPr>
    </p:titleStyle>
    <p:bodyStyle>
      <a:lvl1pPr marL="273050" indent="-228600" algn="l" rtl="0" fontAlgn="base">
        <a:spcBef>
          <a:spcPts val="1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indent="-228600" algn="l" rtl="0" fontAlgn="base">
        <a:spcBef>
          <a:spcPts val="10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ts val="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3488" indent="-228600" algn="l" rtl="0" fontAlgn="base">
        <a:spcBef>
          <a:spcPts val="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Başlık 1"/>
          <p:cNvSpPr>
            <a:spLocks noGrp="1"/>
          </p:cNvSpPr>
          <p:nvPr>
            <p:ph type="ctrTitle"/>
          </p:nvPr>
        </p:nvSpPr>
        <p:spPr>
          <a:xfrm>
            <a:off x="2681288" y="165100"/>
            <a:ext cx="9359900" cy="2263775"/>
          </a:xfrm>
        </p:spPr>
        <p:txBody>
          <a:bodyPr/>
          <a:lstStyle/>
          <a:p>
            <a:r>
              <a:rPr lang="tr-TR" smtClean="0"/>
              <a:t>HEPİMİZİN DÜNYASI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903663" y="2476500"/>
            <a:ext cx="6916737" cy="1771650"/>
          </a:xfrm>
        </p:spPr>
        <p:txBody>
          <a:bodyPr rtlCol="0"/>
          <a:lstStyle/>
          <a:p>
            <a:pPr fontAlgn="auto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/>
            </a:pPr>
            <a:r>
              <a:rPr lang="tr-TR" dirty="0" smtClean="0"/>
              <a:t>ÜLKELER ARASI EKONOMİK ALIŞVERİŞ</a:t>
            </a:r>
            <a:endParaRPr lang="tr-TR" dirty="0"/>
          </a:p>
        </p:txBody>
      </p:sp>
      <p:sp>
        <p:nvSpPr>
          <p:cNvPr id="15363" name="Metin kutusu 2"/>
          <p:cNvSpPr txBox="1">
            <a:spLocks noChangeArrowheads="1"/>
          </p:cNvSpPr>
          <p:nvPr/>
        </p:nvSpPr>
        <p:spPr bwMode="auto">
          <a:xfrm>
            <a:off x="4991100" y="4248150"/>
            <a:ext cx="8115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mbria" pitchFamily="18" charset="0"/>
              </a:rPr>
              <a:t>HAZIRLAYAN: İREM KUNDAKCI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Metin kutusu 4"/>
          <p:cNvSpPr txBox="1">
            <a:spLocks noChangeArrowheads="1"/>
          </p:cNvSpPr>
          <p:nvPr/>
        </p:nvSpPr>
        <p:spPr bwMode="auto">
          <a:xfrm>
            <a:off x="1219200" y="774700"/>
            <a:ext cx="95631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lkelerin ithalat ve ihracatları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retimleriyle,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retimleri de iklim, yer şekilleri ve var olan kaynaklarıyla ilişkilidir.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rneğin buğdayın yetişmediği bir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lkenin buğday ihracatı yapması s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z konusu olmaz. Aksine b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yle bir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lkede buğday ithalatına ihtiya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duyulabilir; ihtiya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fazlasın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nlerin de talep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s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nde ihracatı yapılır. T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rkiye, uluslar arası ekonomik faaliyetlerin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ok yoğun olduğu bir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lkedir.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lkemizin diğer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lkelere daha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ok tarım ve hazır giyim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 ihra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ettiğini,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zellikle de hemen hemen her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lkeye fındık satmaktadır. Diğer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lkelerden ise petrol, ecza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nleri, sanayide kullanılacak makine ve teknolojik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 </a:t>
            </a:r>
            <a:r>
              <a:rPr lang="tr-TR" altLang="tr-TR" sz="280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almaktadır</a:t>
            </a:r>
            <a:r>
              <a:rPr lang="tr-TR" altLang="tr-TR" sz="2800" smtClean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.</a:t>
            </a:r>
            <a:endParaRPr lang="tr-TR" altLang="tr-TR" sz="2800" dirty="0">
              <a:solidFill>
                <a:srgbClr val="7030A0"/>
              </a:solidFill>
              <a:latin typeface="Comic Sans MS" pitchFamily="66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Başlık 12"/>
          <p:cNvSpPr>
            <a:spLocks noGrp="1"/>
          </p:cNvSpPr>
          <p:nvPr>
            <p:ph type="title"/>
          </p:nvPr>
        </p:nvSpPr>
        <p:spPr>
          <a:xfrm>
            <a:off x="1528763" y="1044575"/>
            <a:ext cx="9132887" cy="441325"/>
          </a:xfrm>
        </p:spPr>
        <p:txBody>
          <a:bodyPr/>
          <a:lstStyle/>
          <a:p>
            <a:r>
              <a:rPr lang="tr-TR" sz="3600" b="1" smtClean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600" b="1" smtClean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 VE EKONOMİK ALIŞVERİŞ:</a:t>
            </a:r>
            <a:r>
              <a:rPr lang="tr-TR" sz="3600" smtClean="0">
                <a:solidFill>
                  <a:srgbClr val="7030A0"/>
                </a:solidFill>
                <a:latin typeface="Arial" charset="0"/>
                <a:ea typeface="Calibri"/>
                <a:cs typeface="Arial" charset="0"/>
              </a:rPr>
              <a:t/>
            </a:r>
            <a:br>
              <a:rPr lang="tr-TR" sz="3600" smtClean="0">
                <a:solidFill>
                  <a:srgbClr val="7030A0"/>
                </a:solidFill>
                <a:latin typeface="Arial" charset="0"/>
                <a:ea typeface="Calibri"/>
                <a:cs typeface="Arial" charset="0"/>
              </a:rPr>
            </a:br>
            <a:endParaRPr lang="tr-TR" sz="3600" smtClean="0"/>
          </a:p>
        </p:txBody>
      </p:sp>
      <p:sp>
        <p:nvSpPr>
          <p:cNvPr id="16386" name="İçerik Yer Tutucusu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Mal hizmetlerinin alınıp satılmasını alışveriş olarak adlandırabiliriz. Alışverişler ekonomik faaliyetlerdir. Ekonomik faaliyetler kişiler arasında yapılabildiği gibi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 arasında da yapılabilir.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lkeler, ihtiyaçlarını karşılamak i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in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retim yaparlar. Bazı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nlerin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retimi yetersiz kaldığında bu ihtiya</a:t>
            </a:r>
            <a:r>
              <a:rPr lang="tr-TR" sz="3200" smtClean="0">
                <a:solidFill>
                  <a:srgbClr val="C41E52"/>
                </a:solidFill>
                <a:latin typeface="Tw Cen MT"/>
                <a:ea typeface="Calibri"/>
                <a:cs typeface="Times New Roman" pitchFamily="18" charset="0"/>
              </a:rPr>
              <a:t>ç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larını diğer </a:t>
            </a:r>
            <a:r>
              <a:rPr lang="tr-TR" sz="3200" smtClean="0">
                <a:solidFill>
                  <a:srgbClr val="C41E52"/>
                </a:solidFill>
                <a:latin typeface="Tw Cen MT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lkelerden karşılarlar</a:t>
            </a:r>
            <a:endParaRPr lang="tr-TR" smtClean="0"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52563" y="1155700"/>
            <a:ext cx="9134475" cy="4152900"/>
          </a:xfrm>
        </p:spPr>
        <p:txBody>
          <a:bodyPr rtlCol="0">
            <a:normAutofit fontScale="92500"/>
          </a:bodyPr>
          <a:lstStyle/>
          <a:p>
            <a:pPr marL="0" indent="0">
              <a:spcBef>
                <a:spcPct val="0"/>
              </a:spcBef>
              <a:buClrTx/>
              <a:buSzTx/>
              <a:buFont typeface="Arial" pitchFamily="34" charset="0"/>
              <a:buNone/>
              <a:defRPr/>
            </a:pP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ylece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lkeler arasında ekonomik alışveriş oluşur. Satın aldığımız bazı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nlerin etiketlerinde "</a:t>
            </a:r>
            <a:r>
              <a:rPr lang="tr-TR" altLang="tr-TR" sz="2800" dirty="0" err="1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tr-TR" altLang="tr-TR" sz="2800" dirty="0" err="1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Taivvan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", "</a:t>
            </a:r>
            <a:r>
              <a:rPr lang="tr-TR" altLang="tr-TR" sz="2800" dirty="0" err="1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in Japon" gibi ifadeler g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z. Bunlar, o malın nerede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retildiğini belirten ifadelerdir. </a:t>
            </a:r>
            <a:endParaRPr lang="tr-TR" altLang="tr-TR" sz="2800" dirty="0">
              <a:solidFill>
                <a:srgbClr val="C41E52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ClrTx/>
              <a:buSzTx/>
              <a:buFont typeface="Arial" pitchFamily="34" charset="0"/>
              <a:buNone/>
              <a:defRPr/>
            </a:pPr>
            <a:r>
              <a:rPr lang="tr-TR" altLang="tr-TR" sz="2800" b="1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Ticaret:</a:t>
            </a:r>
            <a:r>
              <a:rPr lang="tr-TR" altLang="tr-TR" sz="28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Bir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 ya da hizmetin alınması ya da satılması yoluyla ekonomik etkinliklere</a:t>
            </a:r>
            <a:r>
              <a:rPr lang="tr-TR" altLang="tr-TR" sz="2800" b="1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ticaret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denir.</a:t>
            </a:r>
            <a:endParaRPr lang="tr-TR" altLang="tr-TR" sz="2800" dirty="0">
              <a:solidFill>
                <a:srgbClr val="C41E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ClrTx/>
              <a:buSzTx/>
              <a:buFont typeface="Arial" pitchFamily="34" charset="0"/>
              <a:buNone/>
              <a:defRPr/>
            </a:pP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Farklı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lkelerdeki insanların birbirleriyle ticaret</a:t>
            </a:r>
            <a:r>
              <a:rPr lang="tr-TR" altLang="tr-TR" sz="2800" dirty="0">
                <a:solidFill>
                  <a:srgbClr val="00B0F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yapmasına</a:t>
            </a:r>
            <a:r>
              <a:rPr lang="tr-TR" altLang="tr-TR" sz="2800" b="1" dirty="0">
                <a:solidFill>
                  <a:srgbClr val="00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b="1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dış ticaret</a:t>
            </a:r>
            <a:r>
              <a:rPr lang="tr-TR" altLang="tr-TR" sz="2800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denir.</a:t>
            </a:r>
            <a:endParaRPr lang="tr-TR" altLang="tr-TR" sz="2800" dirty="0">
              <a:solidFill>
                <a:srgbClr val="C41E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ClrTx/>
              <a:buSzTx/>
              <a:buFont typeface="Arial" pitchFamily="34" charset="0"/>
              <a:buNone/>
              <a:defRPr/>
            </a:pP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lke i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ç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erisinde yapılan ekonomik faaliyetlere ise, </a:t>
            </a:r>
            <a:r>
              <a:rPr lang="tr-TR" altLang="tr-TR" sz="2800" b="1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tr-TR" altLang="tr-TR" sz="28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ç</a:t>
            </a:r>
            <a:r>
              <a:rPr lang="tr-TR" altLang="tr-TR" sz="2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b="1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ticaret</a:t>
            </a:r>
            <a:r>
              <a:rPr lang="tr-TR" altLang="tr-TR" sz="2800" dirty="0">
                <a:solidFill>
                  <a:srgbClr val="00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denilmektedir.</a:t>
            </a:r>
            <a:endParaRPr lang="tr-TR" altLang="tr-TR" sz="2800" dirty="0">
              <a:solidFill>
                <a:srgbClr val="C41E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Metin kutusu 6"/>
          <p:cNvSpPr txBox="1">
            <a:spLocks noChangeArrowheads="1"/>
          </p:cNvSpPr>
          <p:nvPr/>
        </p:nvSpPr>
        <p:spPr bwMode="auto">
          <a:xfrm>
            <a:off x="1092200" y="977900"/>
            <a:ext cx="99314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200" b="1" u="sng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İHRACAT:</a:t>
            </a:r>
            <a:endParaRPr lang="tr-TR" sz="3200">
              <a:solidFill>
                <a:srgbClr val="00B0F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Bir 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 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rettiği 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nlerin fazlasını başka</a:t>
            </a:r>
            <a:r>
              <a:rPr lang="tr-TR" sz="3200">
                <a:solidFill>
                  <a:srgbClr val="0099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lkelere satar. Buna</a:t>
            </a:r>
            <a:r>
              <a:rPr lang="tr-TR" sz="3200" b="1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sz="3200" b="1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ihracat</a:t>
            </a:r>
            <a:r>
              <a:rPr lang="tr-TR" sz="320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denir.</a:t>
            </a:r>
          </a:p>
          <a:p>
            <a:pPr eaLnBrk="0" hangingPunct="0"/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Dünya ihracat listelerinde Türkiye 33. en büyük ihracatçı konumunda yer alıyor. Bu listede Almanya 1,36 trilyon dolarlık ihracatıyla başı çekerken onu Çin, ABD ve Japonya takip </a:t>
            </a:r>
          </a:p>
          <a:p>
            <a:pPr eaLnBrk="0" hangingPunct="0"/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etmektedir</a:t>
            </a:r>
            <a:r>
              <a:rPr lang="tr-TR" sz="3200">
                <a:solidFill>
                  <a:srgbClr val="C41E52"/>
                </a:solidFill>
                <a:ea typeface="Calibri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Metin kutusu 5"/>
          <p:cNvSpPr txBox="1">
            <a:spLocks noChangeArrowheads="1"/>
          </p:cNvSpPr>
          <p:nvPr/>
        </p:nvSpPr>
        <p:spPr bwMode="auto">
          <a:xfrm>
            <a:off x="1041400" y="800100"/>
            <a:ext cx="101219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Başlıca İhra</a:t>
            </a:r>
            <a:r>
              <a:rPr lang="tr-TR" altLang="tr-TR" sz="2800" b="1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Ettiklerimiz: </a:t>
            </a:r>
            <a:endParaRPr lang="tr-TR" altLang="tr-TR" sz="2800">
              <a:solidFill>
                <a:srgbClr val="7030A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Tarım </a:t>
            </a:r>
            <a:r>
              <a:rPr lang="tr-TR" altLang="tr-TR" sz="2800" b="1">
                <a:solidFill>
                  <a:srgbClr val="92D05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b="1">
                <a:solidFill>
                  <a:srgbClr val="92D05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nlerimiz:</a:t>
            </a:r>
            <a:r>
              <a:rPr lang="tr-TR" altLang="tr-TR" sz="2800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Pamuk, fındık, kuru incir, 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ekirdeksiz kuru 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z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m, turun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giller, t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t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n, antepfıstığı, 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ay, zeytin ve zeytinyağı, kuru kayısı.</a:t>
            </a:r>
            <a:endParaRPr lang="tr-TR" altLang="tr-TR" sz="28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Hayvansal </a:t>
            </a:r>
            <a:r>
              <a:rPr lang="tr-TR" altLang="tr-TR" sz="2800" b="1">
                <a:solidFill>
                  <a:srgbClr val="92D050"/>
                </a:solidFill>
                <a:latin typeface="Calibri"/>
                <a:ea typeface="Calibri"/>
              </a:rPr>
              <a:t>Ü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2800" b="1">
                <a:solidFill>
                  <a:srgbClr val="92D050"/>
                </a:solidFill>
                <a:latin typeface="Calibri"/>
                <a:ea typeface="Calibri"/>
              </a:rPr>
              <a:t>ü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nlerimiz:</a:t>
            </a:r>
            <a:r>
              <a:rPr lang="tr-TR" altLang="tr-TR" sz="2800">
                <a:solidFill>
                  <a:srgbClr val="92D05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Y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n, deri, yumurta,canlı hayvan. </a:t>
            </a:r>
            <a:endParaRPr lang="tr-TR" altLang="tr-TR" sz="28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Madenlerimiz:</a:t>
            </a:r>
            <a:r>
              <a:rPr lang="tr-TR" altLang="tr-TR" sz="2800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Krom, bakır, demir, tuz, 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</a:rPr>
              <a:t>ç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inko,bor minerali, manganez, cıva, mermer </a:t>
            </a:r>
            <a:endParaRPr lang="tr-TR" altLang="tr-TR" sz="28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Dokuma ve Tekstil:</a:t>
            </a:r>
            <a:r>
              <a:rPr lang="tr-TR" altLang="tr-TR" sz="2800">
                <a:solidFill>
                  <a:srgbClr val="92D05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Pamuk ipliği, kumaş, hazır giyim, deri eşya, halı</a:t>
            </a:r>
            <a:endParaRPr lang="tr-TR" altLang="tr-TR" sz="2800" b="1">
              <a:solidFill>
                <a:srgbClr val="C41E52"/>
              </a:solidFill>
              <a:latin typeface="Comic Sans MS" pitchFamily="66" charset="0"/>
              <a:ea typeface="Calibri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Sanayi Ürünleri:</a:t>
            </a:r>
            <a:r>
              <a:rPr lang="tr-TR" altLang="tr-TR" sz="2800">
                <a:solidFill>
                  <a:srgbClr val="92D05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Demir-çelik, otomobil, beyaz eşya, televizyon, mobilya, kimyasal ürünler, gübre, cam, seramik, çimento </a:t>
            </a:r>
            <a:endParaRPr lang="tr-TR" altLang="tr-TR" sz="2800">
              <a:solidFill>
                <a:srgbClr val="C41E52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Metin kutusu 3"/>
          <p:cNvSpPr txBox="1">
            <a:spLocks noChangeArrowheads="1"/>
          </p:cNvSpPr>
          <p:nvPr/>
        </p:nvSpPr>
        <p:spPr bwMode="auto">
          <a:xfrm>
            <a:off x="1600200" y="292100"/>
            <a:ext cx="98933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3200" b="1">
                <a:solidFill>
                  <a:srgbClr val="0070C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Toplam ihracatımızın yaklaşık %40'ını oluşturan ilk 7 </a:t>
            </a:r>
            <a:r>
              <a:rPr lang="tr-TR" altLang="tr-TR" sz="3200" b="1">
                <a:solidFill>
                  <a:srgbClr val="0070C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 b="1">
                <a:solidFill>
                  <a:srgbClr val="0070C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 şunlardır:</a:t>
            </a:r>
            <a:endParaRPr lang="tr-TR" altLang="tr-TR" sz="3200">
              <a:solidFill>
                <a:srgbClr val="0070C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Almanya,</a:t>
            </a:r>
            <a:r>
              <a:rPr lang="tr-TR" altLang="tr-TR" sz="3200">
                <a:solidFill>
                  <a:srgbClr val="C41E52"/>
                </a:solidFill>
                <a:ea typeface="Calibri"/>
              </a:rPr>
              <a:t> 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İngiltere,İtalya,Fransa,Rusya</a:t>
            </a:r>
            <a:r>
              <a:rPr lang="tr-TR" altLang="tr-TR" sz="3200">
                <a:solidFill>
                  <a:srgbClr val="C41E52"/>
                </a:solidFill>
                <a:ea typeface="Calibri"/>
              </a:rPr>
              <a:t>, 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İspanya</a:t>
            </a:r>
            <a:r>
              <a:rPr lang="tr-TR" altLang="tr-TR" sz="3200">
                <a:solidFill>
                  <a:srgbClr val="C41E52"/>
                </a:solidFill>
                <a:ea typeface="Calibri"/>
              </a:rPr>
              <a:t>, 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ABD</a:t>
            </a:r>
          </a:p>
          <a:p>
            <a:pPr eaLnBrk="0" hangingPunct="0">
              <a:buFontTx/>
              <a:buChar char="•"/>
            </a:pPr>
            <a:endParaRPr lang="tr-TR" altLang="tr-TR" sz="3200">
              <a:solidFill>
                <a:srgbClr val="000000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0070C0"/>
                </a:solidFill>
                <a:latin typeface="Comic Sans MS" pitchFamily="66" charset="0"/>
                <a:ea typeface="Calibri"/>
              </a:rPr>
              <a:t>Komşu </a:t>
            </a:r>
            <a:r>
              <a:rPr lang="tr-TR" altLang="tr-TR" sz="3200" b="1">
                <a:solidFill>
                  <a:srgbClr val="0070C0"/>
                </a:solidFill>
                <a:latin typeface="Calibri"/>
                <a:ea typeface="Calibri"/>
              </a:rPr>
              <a:t>Ü</a:t>
            </a:r>
            <a:r>
              <a:rPr lang="tr-TR" altLang="tr-TR" sz="3200" b="1">
                <a:solidFill>
                  <a:srgbClr val="0070C0"/>
                </a:solidFill>
                <a:latin typeface="Comic Sans MS" pitchFamily="66" charset="0"/>
                <a:ea typeface="Calibri"/>
              </a:rPr>
              <a:t>lkelerin İhracatımızdaki Yeri:</a:t>
            </a:r>
            <a:endParaRPr lang="tr-TR" altLang="tr-TR" sz="3200">
              <a:solidFill>
                <a:srgbClr val="0070C0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Yunanistan, Bulgaristan, İran, Azerbaycan, Suriye, G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rcistan şeklinde sıralanmaktadır.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lkemizin komşu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lkelerle olan ihracatında ana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 sanayi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nleridir. Bu durum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lkemizin komşu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lkelere g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ö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re saniyede geliştiğinin g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ö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stergesidir.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etin kutusu 6"/>
          <p:cNvSpPr txBox="1">
            <a:spLocks noChangeArrowheads="1"/>
          </p:cNvSpPr>
          <p:nvPr/>
        </p:nvSpPr>
        <p:spPr bwMode="auto">
          <a:xfrm>
            <a:off x="1587500" y="419100"/>
            <a:ext cx="94996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3200" b="1" u="sng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İTHALAT:</a:t>
            </a:r>
            <a:endParaRPr lang="tr-TR" altLang="tr-TR" sz="3200">
              <a:solidFill>
                <a:srgbClr val="92D05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Bir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, ham maddeyi veya hizmeti başka bir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lkeden satın alma işine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altLang="tr-TR" sz="3200" b="1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"ithalat"</a:t>
            </a:r>
            <a:r>
              <a:rPr lang="tr-TR" altLang="tr-TR" sz="3200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denir.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00B0F0"/>
                </a:solidFill>
                <a:latin typeface="Calibri"/>
                <a:ea typeface="Calibri"/>
              </a:rPr>
              <a:t>Ü</a:t>
            </a:r>
            <a:r>
              <a:rPr lang="tr-TR" altLang="tr-TR" sz="3200" b="1">
                <a:solidFill>
                  <a:srgbClr val="00B0F0"/>
                </a:solidFill>
                <a:latin typeface="Comic Sans MS" pitchFamily="66" charset="0"/>
                <a:ea typeface="Calibri"/>
              </a:rPr>
              <a:t>lkeler şu nedenlerden dolayı ithalat</a:t>
            </a:r>
            <a:r>
              <a:rPr lang="tr-TR" altLang="tr-TR" sz="32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3200" b="1">
                <a:solidFill>
                  <a:srgbClr val="00B0F0"/>
                </a:solidFill>
                <a:latin typeface="Comic Sans MS" pitchFamily="66" charset="0"/>
                <a:ea typeface="Calibri"/>
              </a:rPr>
              <a:t>yaparlar:</a:t>
            </a:r>
            <a:endParaRPr lang="tr-TR" altLang="tr-TR" sz="3200">
              <a:solidFill>
                <a:srgbClr val="00B0F0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00B0F0"/>
                </a:solidFill>
                <a:latin typeface="Comic Sans MS" pitchFamily="66" charset="0"/>
                <a:ea typeface="Calibri"/>
              </a:rPr>
              <a:t>*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Satın alınan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 ya da ham madde o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lkede hi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ç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retilmiyor ya da bulunmuyor olabilir.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*Var olan kaynaklar, ihtiyacı karşılayacak d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zeyde olmayabilir.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*Dışarıdan alındığında daha ucuza mal olabilir ya da daha kârlı olabilir.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Metin kutusu 2"/>
          <p:cNvSpPr txBox="1">
            <a:spLocks noChangeArrowheads="1"/>
          </p:cNvSpPr>
          <p:nvPr/>
        </p:nvSpPr>
        <p:spPr bwMode="auto">
          <a:xfrm>
            <a:off x="1625600" y="520700"/>
            <a:ext cx="8966200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2400" b="1" u="sng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Başlıca İthal Ettiklerimiz: </a:t>
            </a:r>
            <a:endParaRPr lang="tr-TR" altLang="tr-TR" sz="2400">
              <a:solidFill>
                <a:srgbClr val="00B0F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Petrol ve petrol ürünleri (ilk sırada yer alır).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Makine ve ulaştırma araçları.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Elektronik cihazlar(cep telefonu, bilgisayar ve bilgisayar parçaları, fotokopi makinesi, faks, televizyon, müzik sistemleri, elektronik oyuncaklar gibi)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Demir - çelik ürünleri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Taşkömürü, alüminyum, fosfat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Kimyasal maddeler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İlaç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Optik aletler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Lüks tüketim maddeleri (otomobil, giysi süs eşyaları, mobilya, dekorasyon malzemeleri gibi)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Kahve, muz, kakao, pirinç gibi tarım ürünleri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altLang="tr-TR" sz="2400" b="1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İthalatımızda İlk Ona Giren </a:t>
            </a:r>
            <a:r>
              <a:rPr lang="tr-TR" altLang="tr-TR" sz="2400" b="1">
                <a:solidFill>
                  <a:srgbClr val="00B0F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400" b="1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lkeler: </a:t>
            </a: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Almanya, İtalya, Rusya, Fransa, İngiltere, ABD, İsvi</a:t>
            </a:r>
            <a:r>
              <a:rPr lang="tr-TR" altLang="tr-TR" sz="2400">
                <a:solidFill>
                  <a:srgbClr val="C0000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re, </a:t>
            </a:r>
            <a:r>
              <a:rPr lang="tr-TR" altLang="tr-TR" sz="2400">
                <a:solidFill>
                  <a:srgbClr val="C0000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in, İspanya, İsrail'dir.</a:t>
            </a:r>
            <a:endParaRPr lang="tr-TR" altLang="tr-TR" sz="2400">
              <a:solidFill>
                <a:srgbClr val="C00000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Metin kutusu 1"/>
          <p:cNvSpPr txBox="1">
            <a:spLocks noChangeArrowheads="1"/>
          </p:cNvSpPr>
          <p:nvPr/>
        </p:nvSpPr>
        <p:spPr bwMode="auto">
          <a:xfrm>
            <a:off x="1282700" y="444500"/>
            <a:ext cx="9753600" cy="649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3200" b="1" u="sng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Komşu </a:t>
            </a:r>
            <a:r>
              <a:rPr lang="tr-TR" altLang="tr-TR" sz="3200" b="1" u="sng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 b="1" u="sng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lkelerin İthalatımızdaki Yeri: </a:t>
            </a:r>
            <a:endParaRPr lang="tr-TR" altLang="tr-TR" sz="3200">
              <a:solidFill>
                <a:srgbClr val="7030A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İran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(Petrol ve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nleri),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Bulgaristan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(Demir dışı metaller),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Yunanistan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(Tarımsal ham maddeler),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Suriye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(Petrol ve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nleri),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G</a:t>
            </a:r>
            <a:r>
              <a:rPr lang="tr-TR" altLang="tr-TR" sz="3200" b="1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rcistan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(Madencilik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nleri),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Azerbaycan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(Petrol ve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nleri)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T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rkiye'nin dış ticaretinde ithalat daha fazla yapılmaktadır. İthalatta en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ç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ok sanayi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nleri satın alınır.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lkemiz bir tarım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lkesi olduğundan en az tarım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n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 ithal edilir. T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rkiye'nin en fazla ithalat ve ihracat yaptığı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lkelerin başında Almanya gelir.</a:t>
            </a:r>
            <a:endParaRPr lang="tr-TR" altLang="tr-TR" sz="3200">
              <a:solidFill>
                <a:srgbClr val="8C2390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 to School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 sunusu (geniş ekran)</Template>
  <TotalTime>0</TotalTime>
  <Words>697</Words>
  <Application>Microsoft Office PowerPoint</Application>
  <PresentationFormat>Özel</PresentationFormat>
  <Paragraphs>52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Back to School 16x9</vt:lpstr>
      <vt:lpstr>HEPİMİZİN DÜNYASI</vt:lpstr>
      <vt:lpstr>ÜLKELER VE EKONOMİK ALIŞVERİŞ: 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/>
  <dcterms:created xsi:type="dcterms:W3CDTF">2016-04-03T10:56:00Z</dcterms:created>
  <dcterms:modified xsi:type="dcterms:W3CDTF">2016-04-06T13:37:44Z</dcterms:modified>
  <cp:category>www.sorubak.com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TC028952699991</vt:lpwstr>
  </property>
</Properties>
</file>