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media/audio11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81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8" autoAdjust="0"/>
    <p:restoredTop sz="94660"/>
  </p:normalViewPr>
  <p:slideViewPr>
    <p:cSldViewPr snapToGrid="0">
      <p:cViewPr>
        <p:scale>
          <a:sx n="62" d="100"/>
          <a:sy n="62" d="100"/>
        </p:scale>
        <p:origin x="-1122" y="-7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4/3/2016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audio" Target="../media/audio11.wav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/>
            </a:gs>
            <a:gs pos="100000">
              <a:schemeClr val="bg2">
                <a:shade val="92000"/>
                <a:satMod val="170000"/>
                <a:lumMod val="96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21" name="chimes.wav"/>
          </p:stSnd>
        </p:sndAc>
      </p:transition>
    </mc:Choice>
    <mc:Fallback>
      <p:transition spd="slow">
        <p:random/>
        <p:sndAc>
          <p:stSnd>
            <p:snd r:embed="rId19" name="chimes.wav"/>
          </p:stSnd>
        </p:sndAc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1"/>
            </a:gs>
            <a:gs pos="50000">
              <a:schemeClr val="accent1">
                <a:lumMod val="60000"/>
                <a:lumOff val="40000"/>
              </a:schemeClr>
            </a:gs>
            <a:gs pos="4000">
              <a:schemeClr val="bg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 Başlık 2"/>
          <p:cNvSpPr>
            <a:spLocks noGrp="1"/>
          </p:cNvSpPr>
          <p:nvPr>
            <p:ph type="subTitle" idx="1"/>
          </p:nvPr>
        </p:nvSpPr>
        <p:spPr>
          <a:xfrm>
            <a:off x="1751012" y="2395470"/>
            <a:ext cx="8689976" cy="2537138"/>
          </a:xfrm>
        </p:spPr>
        <p:txBody>
          <a:bodyPr>
            <a:normAutofit/>
          </a:bodyPr>
          <a:lstStyle/>
          <a:p>
            <a:r>
              <a:rPr lang="tr-TR" dirty="0"/>
              <a:t>Abdulkadir Beytekin</a:t>
            </a:r>
          </a:p>
          <a:p>
            <a:r>
              <a:rPr lang="tr-TR" dirty="0"/>
              <a:t>2015-2016</a:t>
            </a:r>
          </a:p>
          <a:p>
            <a:r>
              <a:rPr lang="tr-TR" dirty="0"/>
              <a:t>Namık kemal ortaokulu</a:t>
            </a:r>
          </a:p>
          <a:p>
            <a:r>
              <a:rPr lang="tr-TR" dirty="0"/>
              <a:t>Suruç/</a:t>
            </a:r>
            <a:r>
              <a:rPr lang="tr-TR" dirty="0" err="1"/>
              <a:t>şanlıurfa</a:t>
            </a:r>
            <a:endParaRPr lang="tr-TR" dirty="0"/>
          </a:p>
        </p:txBody>
      </p:sp>
      <p:sp>
        <p:nvSpPr>
          <p:cNvPr id="5" name="Unvan 1"/>
          <p:cNvSpPr>
            <a:spLocks noGrp="1"/>
          </p:cNvSpPr>
          <p:nvPr>
            <p:ph type="ctrTitle"/>
          </p:nvPr>
        </p:nvSpPr>
        <p:spPr>
          <a:xfrm>
            <a:off x="1751012" y="1300786"/>
            <a:ext cx="8689976" cy="953018"/>
          </a:xfrm>
        </p:spPr>
        <p:txBody>
          <a:bodyPr>
            <a:normAutofit fontScale="90000"/>
          </a:bodyPr>
          <a:lstStyle/>
          <a:p>
            <a:r>
              <a:rPr lang="tr-TR" dirty="0"/>
              <a:t>KURALLI ŞEKİLLERDEN KURALLI SAYILARA - FRAKTALLAR</a:t>
            </a:r>
          </a:p>
        </p:txBody>
      </p:sp>
    </p:spTree>
    <p:extLst>
      <p:ext uri="{BB962C8B-B14F-4D97-AF65-F5344CB8AC3E}">
        <p14:creationId xmlns:p14="http://schemas.microsoft.com/office/powerpoint/2010/main" xmlns="" val="1202519332"/>
      </p:ext>
    </p:extLst>
  </p:cSld>
  <p:clrMapOvr>
    <a:masterClrMapping/>
  </p:clrMapOvr>
  <p:transition spd="slow">
    <p:comb/>
    <p:sndAc>
      <p:stSnd>
        <p:snd r:embed="rId2" name="chimes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73951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3962" y="1"/>
            <a:ext cx="55180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84011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6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744386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1"/>
            <a:ext cx="5983224" cy="6018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4082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6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619470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1"/>
            <a:ext cx="5983224" cy="4529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385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6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4471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8122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5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837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0750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5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99" y="0"/>
            <a:ext cx="59531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51215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5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83182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8293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5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93709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0668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5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1" y="1"/>
            <a:ext cx="5975223" cy="463515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6573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71588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6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580568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7104" y="0"/>
            <a:ext cx="56648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0054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6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645766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1"/>
            <a:ext cx="5983224" cy="283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45427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6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4861947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3114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02231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6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81259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1"/>
            <a:ext cx="5983224" cy="580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41818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6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309830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34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3212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6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539506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870448" cy="6454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8972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6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50481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3" cy="398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3244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  <p:sndAc>
          <p:stSnd>
            <p:snd r:embed="rId6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375</TotalTime>
  <Words>13</Words>
  <Application>Microsoft Office PowerPoint</Application>
  <PresentationFormat>Özel</PresentationFormat>
  <Paragraphs>5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Damla</vt:lpstr>
      <vt:lpstr>KURALLI ŞEKİLLERDEN KURALLI SAYILARA - FRAKTALLAR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2016-03-10T14:21:08Z</dcterms:created>
  <dcterms:modified xsi:type="dcterms:W3CDTF">2016-04-03T08:54:03Z</dcterms:modified>
  <cp:category>www.sorubak.com</cp:category>
</cp:coreProperties>
</file>