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269" r:id="rId2"/>
    <p:sldId id="289" r:id="rId3"/>
    <p:sldId id="302" r:id="rId4"/>
    <p:sldId id="271" r:id="rId5"/>
    <p:sldId id="290" r:id="rId6"/>
    <p:sldId id="340" r:id="rId7"/>
    <p:sldId id="291" r:id="rId8"/>
    <p:sldId id="341" r:id="rId9"/>
    <p:sldId id="343" r:id="rId10"/>
    <p:sldId id="344" r:id="rId11"/>
    <p:sldId id="345" r:id="rId12"/>
    <p:sldId id="298" r:id="rId13"/>
    <p:sldId id="346" r:id="rId14"/>
    <p:sldId id="349" r:id="rId15"/>
    <p:sldId id="348" r:id="rId16"/>
    <p:sldId id="300" r:id="rId17"/>
    <p:sldId id="299" r:id="rId18"/>
    <p:sldId id="350" r:id="rId19"/>
    <p:sldId id="351" r:id="rId20"/>
    <p:sldId id="352" r:id="rId21"/>
    <p:sldId id="353" r:id="rId22"/>
    <p:sldId id="354" r:id="rId23"/>
    <p:sldId id="355" r:id="rId24"/>
    <p:sldId id="356" r:id="rId25"/>
    <p:sldId id="357" r:id="rId26"/>
    <p:sldId id="358" r:id="rId2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1" d="100"/>
          <a:sy n="61" d="100"/>
        </p:scale>
        <p:origin x="-1236" y="-7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55448A-BC4D-41CA-B355-E7AB4C1CBC02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0A8EA-E163-4C8D-B4E9-0C01491B454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6133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9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8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20"/>
            <a:ext cx="6439049" cy="489472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4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0BF2F72-6AA4-425D-A78D-729E5CFE56CD}" type="datetimeFigureOut">
              <a:rPr lang="tr-TR" smtClean="0"/>
              <a:pPr/>
              <a:t>30.08.2016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16FA9EE-6070-4799-A5CA-34A1450DF7F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gif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5892800" y="3276600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pic>
        <p:nvPicPr>
          <p:cNvPr id="1028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10" y="2736848"/>
            <a:ext cx="2482889" cy="2762251"/>
          </a:xfrm>
          <a:prstGeom prst="rect">
            <a:avLst/>
          </a:prstGeom>
          <a:noFill/>
        </p:spPr>
      </p:pic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476211" y="317500"/>
            <a:ext cx="11358738" cy="1368334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tr-TR" sz="3600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cs typeface="Times New Roman"/>
              </a:rPr>
              <a:t>ELEKTRİĞİN GÜVENLİ KULLANIMI </a:t>
            </a:r>
            <a:endParaRPr lang="tr-TR" sz="3600" kern="10" dirty="0">
              <a:ln w="9525">
                <a:round/>
                <a:headEnd/>
                <a:tailEnd/>
              </a:ln>
              <a:solidFill>
                <a:srgbClr val="FF0000"/>
              </a:solidFill>
              <a:cs typeface="Times New Roman"/>
            </a:endParaRPr>
          </a:p>
        </p:txBody>
      </p:sp>
      <p:pic>
        <p:nvPicPr>
          <p:cNvPr id="7" name="Picture 2" descr="http://cocodesiles.unblog.fr/files/2009/05/cid9a42ffaef0a94ae0b119d154cf6a07a5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61498" y="2527300"/>
            <a:ext cx="2164241" cy="2762251"/>
          </a:xfrm>
          <a:prstGeom prst="rect">
            <a:avLst/>
          </a:prstGeom>
          <a:noFill/>
        </p:spPr>
      </p:pic>
      <p:pic>
        <p:nvPicPr>
          <p:cNvPr id="1026" name="Picture 2" descr="elektrik çarpması resmi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3555" y="2794791"/>
            <a:ext cx="2154325" cy="264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v kazaları elektrik ile ilgili g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0122" y="2746372"/>
            <a:ext cx="2759077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117600" y="263694"/>
            <a:ext cx="9334500" cy="2733506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dirty="0" smtClean="0"/>
              <a:t>1</a:t>
            </a: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Islak </a:t>
            </a: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ortamda elektrikli cihaz çalıştırmayın. Banyoda saç kurutucusu kullanmayınız.</a:t>
            </a:r>
            <a:b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3730" name="Picture 2" descr="http://biriz.biz/animasyon/coc3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57912" y="3560150"/>
            <a:ext cx="2066925" cy="2638426"/>
          </a:xfrm>
          <a:prstGeom prst="rect">
            <a:avLst/>
          </a:prstGeom>
          <a:noFill/>
        </p:spPr>
      </p:pic>
      <p:pic>
        <p:nvPicPr>
          <p:cNvPr id="9218" name="Picture 2" descr="saç kurutman resm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775" y="3341076"/>
            <a:ext cx="5715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80960" y="463529"/>
            <a:ext cx="11087139" cy="18351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4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2.Prizlere emniyet kapağı takınız.</a:t>
            </a:r>
          </a:p>
        </p:txBody>
      </p:sp>
      <p:pic>
        <p:nvPicPr>
          <p:cNvPr id="72706" name="Picture 2" descr="http://biriz.biz/animasyon/coc2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4567" y="2650148"/>
            <a:ext cx="2577833" cy="2747351"/>
          </a:xfrm>
          <a:prstGeom prst="rect">
            <a:avLst/>
          </a:prstGeom>
          <a:noFill/>
        </p:spPr>
      </p:pic>
      <p:pic>
        <p:nvPicPr>
          <p:cNvPr id="10242" name="Picture 2" descr="emniyet kapaklı prizle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0" y="3024199"/>
            <a:ext cx="30511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emniyet kapaklı prizler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9300" y="2835300"/>
            <a:ext cx="3248292" cy="3235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80960" y="285728"/>
            <a:ext cx="11334829" cy="16573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4000" dirty="0" smtClean="0"/>
              <a:t>3</a:t>
            </a: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tr-TR" sz="4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Evde topraklı priz kullanınız</a:t>
            </a:r>
            <a:r>
              <a:rPr lang="tr-TR" sz="4000" dirty="0"/>
              <a:t>.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4034" name="Picture 2" descr="http://papillondavril.p.a.pic.centerblog.net/86af76a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0930" y="2575194"/>
            <a:ext cx="2433389" cy="3333750"/>
          </a:xfrm>
          <a:prstGeom prst="rect">
            <a:avLst/>
          </a:prstGeom>
          <a:noFill/>
        </p:spPr>
      </p:pic>
      <p:pic>
        <p:nvPicPr>
          <p:cNvPr id="11266" name="Picture 2" descr="topraklı prizle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575" y="2575194"/>
            <a:ext cx="6096000" cy="3832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93700" y="384880"/>
            <a:ext cx="11582400" cy="2036995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Kablosu kopmuş, yıpranmış elektrikli araç ve gereçleri kullanmamalıyız</a:t>
            </a:r>
            <a:r>
              <a:rPr lang="tr-TR" sz="3600" dirty="0"/>
              <a:t>.</a:t>
            </a:r>
          </a:p>
        </p:txBody>
      </p:sp>
      <p:pic>
        <p:nvPicPr>
          <p:cNvPr id="71684" name="Picture 4" descr="http://oi53.tinypic.com/2mxn2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21273" y="2650475"/>
            <a:ext cx="2905125" cy="3505200"/>
          </a:xfrm>
          <a:prstGeom prst="rect">
            <a:avLst/>
          </a:prstGeom>
          <a:noFill/>
        </p:spPr>
      </p:pic>
      <p:pic>
        <p:nvPicPr>
          <p:cNvPr id="12292" name="Picture 4" descr="ev kazaları fotoğraflar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375" y="3213100"/>
            <a:ext cx="5076825" cy="3247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565620" y="285728"/>
            <a:ext cx="8001382" cy="2259168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Prizlere herhangi bir cisim sokmamalıyız.</a:t>
            </a:r>
          </a:p>
        </p:txBody>
      </p:sp>
      <p:pic>
        <p:nvPicPr>
          <p:cNvPr id="76804" name="Picture 4" descr="http://i41.tinypic.com/28ja4qe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62331" y="3162300"/>
            <a:ext cx="2715421" cy="3009326"/>
          </a:xfrm>
          <a:prstGeom prst="rect">
            <a:avLst/>
          </a:prstGeom>
          <a:noFill/>
        </p:spPr>
      </p:pic>
      <p:pic>
        <p:nvPicPr>
          <p:cNvPr id="5" name="Picture 2" descr="http://oi53.tinypic.com/2eyauq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7729" y="2844129"/>
            <a:ext cx="1834214" cy="3327497"/>
          </a:xfrm>
          <a:prstGeom prst="rect">
            <a:avLst/>
          </a:prstGeom>
          <a:noFill/>
        </p:spPr>
      </p:pic>
      <p:pic>
        <p:nvPicPr>
          <p:cNvPr id="2050" name="Picture 2" descr="elektrik çarpması resm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8758" y="3162300"/>
            <a:ext cx="3675106" cy="300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869244" y="285728"/>
            <a:ext cx="10268656" cy="26479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Elektrik direkleri yakınında oynamamalıyız. Direklerden sarkan </a:t>
            </a: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tellere dokunmamalıyız</a:t>
            </a:r>
            <a:r>
              <a:rPr lang="tr-TR" sz="4000" dirty="0"/>
              <a:t>. 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7826" name="Picture 2" descr="http://chezmanima.c.h.pic.centerblog.net/yi28c31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71767" y="3312099"/>
            <a:ext cx="2847975" cy="2076450"/>
          </a:xfrm>
          <a:prstGeom prst="rect">
            <a:avLst/>
          </a:prstGeom>
          <a:noFill/>
        </p:spPr>
      </p:pic>
      <p:pic>
        <p:nvPicPr>
          <p:cNvPr id="16386" name="Picture 2" descr="elektrik direkler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375" y="3175000"/>
            <a:ext cx="64960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cocodesiles.unblog.fr/files/2009/05/cid9a42ffaef0a94ae0b119d154cf6a07a5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45106" y="5080000"/>
            <a:ext cx="838333" cy="1069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193800" y="374628"/>
            <a:ext cx="10350500" cy="2259168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buNone/>
            </a:pPr>
            <a:r>
              <a:rPr lang="tr-TR" sz="40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Islak </a:t>
            </a:r>
            <a:r>
              <a:rPr lang="tr-TR" sz="40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zeminlerde elektrikli araç ve gereçleri kullanmamalıyız.</a:t>
            </a:r>
            <a:endParaRPr lang="tr-TR" sz="4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tr-TR" sz="4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1990" name="Picture 6" descr="kaykay-hareketli-resim-001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04723" y="3220750"/>
            <a:ext cx="1095375" cy="857251"/>
          </a:xfrm>
          <a:prstGeom prst="rect">
            <a:avLst/>
          </a:prstGeom>
          <a:noFill/>
        </p:spPr>
      </p:pic>
      <p:pic>
        <p:nvPicPr>
          <p:cNvPr id="41992" name="Picture 8" descr="kaykay-hareketli-resim-000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1263" y="3720163"/>
            <a:ext cx="952500" cy="952500"/>
          </a:xfrm>
          <a:prstGeom prst="rect">
            <a:avLst/>
          </a:prstGeom>
          <a:noFill/>
        </p:spPr>
      </p:pic>
      <p:pic>
        <p:nvPicPr>
          <p:cNvPr id="18436" name="Picture 4" descr="elektrik aletler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1575" y="3283759"/>
            <a:ext cx="2957822" cy="2957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elektrik aletleri ile ilgili g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1833" y="3015014"/>
            <a:ext cx="3946964" cy="3137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625600" y="234163"/>
            <a:ext cx="8712200" cy="224815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buNone/>
            </a:pPr>
            <a:r>
              <a:rPr lang="tr-TR" sz="36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Elektrikli </a:t>
            </a:r>
            <a:r>
              <a:rPr lang="tr-TR" sz="36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araçları çalışır durumdayken hareket ettirmemeliyiz.</a:t>
            </a: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3010" name="Picture 2" descr="[Resim: 9.gif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91032" y="2388977"/>
            <a:ext cx="1333500" cy="1247775"/>
          </a:xfrm>
          <a:prstGeom prst="rect">
            <a:avLst/>
          </a:prstGeom>
          <a:noFill/>
        </p:spPr>
      </p:pic>
      <p:pic>
        <p:nvPicPr>
          <p:cNvPr id="43012" name="Picture 4" descr="http://biriz.biz/animasyon/bil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6349" y="4144752"/>
            <a:ext cx="2042902" cy="2042902"/>
          </a:xfrm>
          <a:prstGeom prst="rect">
            <a:avLst/>
          </a:prstGeom>
          <a:noFill/>
        </p:spPr>
      </p:pic>
      <p:pic>
        <p:nvPicPr>
          <p:cNvPr id="19458" name="Picture 2" descr="elektrik aletler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1625" y="2979316"/>
            <a:ext cx="4410075" cy="317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675661" y="439964"/>
            <a:ext cx="10335239" cy="252967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buNone/>
            </a:pPr>
            <a:r>
              <a:rPr lang="tr-TR" sz="36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Elektrikli </a:t>
            </a:r>
            <a:r>
              <a:rPr lang="tr-TR" sz="36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araçların kullanma kılavuzlarını dikkatle okumalı ve talimatlara uygun kullanmalıyız.</a:t>
            </a: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5058" name="Picture 2" descr="[​IMG]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661" y="4734938"/>
            <a:ext cx="952500" cy="1285876"/>
          </a:xfrm>
          <a:prstGeom prst="rect">
            <a:avLst/>
          </a:prstGeom>
          <a:noFill/>
        </p:spPr>
      </p:pic>
      <p:pic>
        <p:nvPicPr>
          <p:cNvPr id="45062" name="Picture 6" descr="[​IMG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17617" y="4269800"/>
            <a:ext cx="1962150" cy="1581151"/>
          </a:xfrm>
          <a:prstGeom prst="rect">
            <a:avLst/>
          </a:prstGeom>
          <a:noFill/>
        </p:spPr>
      </p:pic>
      <p:pic>
        <p:nvPicPr>
          <p:cNvPr id="20486" name="Picture 6" descr="ev aletler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0526" y="3067069"/>
            <a:ext cx="6362908" cy="333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743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247161" y="312964"/>
            <a:ext cx="9179140" cy="252967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36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Elektrikli </a:t>
            </a:r>
            <a:r>
              <a:rPr lang="tr-TR" sz="36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araç ve gereçleri kullandıktan sonra prizden çekmeliyiz.</a:t>
            </a: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lvl="0">
              <a:buNone/>
            </a:pP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4800" y="3496266"/>
            <a:ext cx="2463002" cy="2447334"/>
          </a:xfrm>
          <a:prstGeom prst="rect">
            <a:avLst/>
          </a:prstGeom>
          <a:noFill/>
        </p:spPr>
      </p:pic>
      <p:pic>
        <p:nvPicPr>
          <p:cNvPr id="15362" name="Picture 2" descr="ev kazaları fotoğraflar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075" y="3195932"/>
            <a:ext cx="638175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1858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1086394" y="4980306"/>
            <a:ext cx="10526486" cy="13684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kern="10" dirty="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BİLGİ YUVAMIZIN KUZUCUKLARI </a:t>
            </a:r>
          </a:p>
        </p:txBody>
      </p:sp>
      <p:pic>
        <p:nvPicPr>
          <p:cNvPr id="12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7646" y="1374622"/>
            <a:ext cx="2124955" cy="3083117"/>
          </a:xfrm>
          <a:prstGeom prst="rect">
            <a:avLst/>
          </a:prstGeom>
          <a:noFill/>
        </p:spPr>
      </p:pic>
      <p:pic>
        <p:nvPicPr>
          <p:cNvPr id="13" name="Picture 2" descr="http://s9.postimg.org/b3w1otvof/dzieci0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544" y="1374622"/>
            <a:ext cx="3695700" cy="251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967761" y="439964"/>
            <a:ext cx="10119339" cy="2709636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>
              <a:buNone/>
            </a:pPr>
            <a:r>
              <a:rPr lang="tr-TR" sz="3600" b="1" u="sng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Bozuk </a:t>
            </a:r>
            <a:r>
              <a:rPr lang="tr-TR" sz="3600" b="1" u="sng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priz ve elektrikli araç ve gereçleri kullanmamalı, tamir ettirmeliyiz.</a:t>
            </a: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tr-TR" sz="3600" dirty="0">
              <a:solidFill>
                <a:schemeClr val="bg1"/>
              </a:solidFill>
            </a:endParaRPr>
          </a:p>
          <a:p>
            <a:pPr lvl="0">
              <a:buNone/>
            </a:pP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Picture 2" descr="http://www.upliftifyer.com/wpimages/wp99ef8ec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7226" y="3842126"/>
            <a:ext cx="2809238" cy="2114174"/>
          </a:xfrm>
          <a:prstGeom prst="rect">
            <a:avLst/>
          </a:prstGeom>
          <a:noFill/>
        </p:spPr>
      </p:pic>
      <p:pic>
        <p:nvPicPr>
          <p:cNvPr id="5" name="Picture 2" descr="ev kazaları fotoğraflar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675" y="3491895"/>
            <a:ext cx="6191250" cy="2814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24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675661" y="439964"/>
            <a:ext cx="10906739" cy="1947636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Evi </a:t>
            </a: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uzunca bir süre terk edecekseniz sigortaları </a:t>
            </a: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kapatınız</a:t>
            </a: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Picture 7" descr="insan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1788" y="2941638"/>
            <a:ext cx="3389312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ev elektrik sigortalar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1508" name="Picture 4" descr="ev elektrik sigortalar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62" y="3128962"/>
            <a:ext cx="5329238" cy="2688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24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663701" y="439964"/>
            <a:ext cx="8216899" cy="252967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buNone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Sıcak ütüyü kablosunun üstüne koymayınız.</a:t>
            </a:r>
            <a:b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Picture 7" descr="yürüyen kedi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49" y="3222624"/>
            <a:ext cx="2330521" cy="272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 descr="ev kazalarına karşı alınacak önlemler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1801" y="3070224"/>
            <a:ext cx="5092700" cy="340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24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675661" y="439964"/>
            <a:ext cx="10335239" cy="1998436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Elektrikle uğraşırken kalın lastik tabanlı ayakkabı giyiniz. </a:t>
            </a:r>
          </a:p>
        </p:txBody>
      </p:sp>
      <p:pic>
        <p:nvPicPr>
          <p:cNvPr id="3" name="Picture 4" descr="http://img03.blogcu.com/v2/images/orj/k/a/n/kanlica/kanlica_1277502604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213" y="3014663"/>
            <a:ext cx="2278724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Picture 2" descr="kalın lastik ayakkab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1073" y="3365500"/>
            <a:ext cx="4302127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4" name="Picture 6" descr="kalın lastik ayakkabı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04275" y="317500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24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348761" y="592364"/>
            <a:ext cx="9281139" cy="1922236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Evlerde </a:t>
            </a: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eskiyen ve kırılan prizler değiştirilmelidir. </a:t>
            </a:r>
          </a:p>
          <a:p>
            <a:pPr lvl="0">
              <a:buNone/>
            </a:pP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Picture 4" descr="Image and video hosting by TinyPic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36075" y="3340894"/>
            <a:ext cx="1604963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2" descr="eski priz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375" y="3071812"/>
            <a:ext cx="5772150" cy="2895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24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675661" y="439964"/>
            <a:ext cx="10335239" cy="2074636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Prize </a:t>
            </a: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çivi çatal gibi metal cisimler takılmamalıdır. </a:t>
            </a:r>
          </a:p>
          <a:p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Picture 13" descr="komik hareketli hayvan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39288" y="2791732"/>
            <a:ext cx="233045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[Resim: %3E]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65808" y="2952182"/>
            <a:ext cx="1656184" cy="2036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elektrik çarpması resm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8758" y="2952182"/>
            <a:ext cx="4323042" cy="300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24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907561" y="439964"/>
            <a:ext cx="8417539" cy="252967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4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Prize </a:t>
            </a:r>
            <a:r>
              <a:rPr lang="tr-TR" sz="44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gereğinden fazla </a:t>
            </a:r>
            <a:endParaRPr lang="tr-TR" sz="44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tr-TR" sz="4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fiş </a:t>
            </a:r>
            <a:r>
              <a:rPr lang="tr-TR" sz="44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takılmamalıdır. </a:t>
            </a:r>
          </a:p>
          <a:p>
            <a:endParaRPr lang="tr-TR" sz="36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Picture 15" descr="TELEVİZYO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9838" y="3548063"/>
            <a:ext cx="19431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2" descr="prize takılı ev aletleri resm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6425892" cy="2776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246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596900" y="285728"/>
            <a:ext cx="10883900" cy="32702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Elektrik yaşamımızı kolaylaştırmanın yanında dikkatli kullanılmadığında ciddi tehlikeler ortaya çıkarabilen bir enerjidir. </a:t>
            </a:r>
          </a:p>
        </p:txBody>
      </p:sp>
      <p:pic>
        <p:nvPicPr>
          <p:cNvPr id="39938" name="Picture 2" descr="http://i45.tinypic.com/2zqsxv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633" y="4078946"/>
            <a:ext cx="2301989" cy="2346689"/>
          </a:xfrm>
          <a:prstGeom prst="rect">
            <a:avLst/>
          </a:prstGeom>
          <a:noFill/>
        </p:spPr>
      </p:pic>
      <p:pic>
        <p:nvPicPr>
          <p:cNvPr id="3074" name="Picture 2" descr="elektrik çarpması resm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6701" y="3784599"/>
            <a:ext cx="4651374" cy="2641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888961" y="285728"/>
            <a:ext cx="10198140" cy="27749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Elektrik dikkatli kullanılmadığında elektrik çarpmasına maruz kalınabilmektedir. </a:t>
            </a:r>
          </a:p>
        </p:txBody>
      </p:sp>
      <p:pic>
        <p:nvPicPr>
          <p:cNvPr id="53250" name="Picture 2" descr="http://www.estanbul.com/images/imported/2011/05/baby46po-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561" y="3939487"/>
            <a:ext cx="2381250" cy="2238376"/>
          </a:xfrm>
          <a:prstGeom prst="rect">
            <a:avLst/>
          </a:prstGeom>
          <a:noFill/>
        </p:spPr>
      </p:pic>
      <p:pic>
        <p:nvPicPr>
          <p:cNvPr id="4098" name="Picture 2" descr="elektrik çarpması resm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3200" y="3479800"/>
            <a:ext cx="5648285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609560" y="520699"/>
            <a:ext cx="11334829" cy="1930401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Elektrik </a:t>
            </a: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çarpması; vücutta yaralanma, sakatlanma ve ölüme neden olabilir. </a:t>
            </a:r>
          </a:p>
        </p:txBody>
      </p:sp>
      <p:pic>
        <p:nvPicPr>
          <p:cNvPr id="5" name="Picture 2" descr="http://cocodesiles.unblog.fr/files/2009/05/cid9a42ffaef0a94ae0b119d154cf6a07a5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0599" y="3399085"/>
            <a:ext cx="2657093" cy="2762251"/>
          </a:xfrm>
          <a:prstGeom prst="rect">
            <a:avLst/>
          </a:prstGeom>
          <a:noFill/>
        </p:spPr>
      </p:pic>
      <p:pic>
        <p:nvPicPr>
          <p:cNvPr id="5122" name="Picture 2" descr="elektrik çarpması resm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4724" y="2940050"/>
            <a:ext cx="5197475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80960" y="285728"/>
            <a:ext cx="11417339" cy="30543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None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Bunların yanı sıra elektrikli araçların zarar görmesi ya da yangın tehlikesinden dolayı mal kayıplarına da neden olabilmektedir</a:t>
            </a: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http://oi53.tinypic.com/339tu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4316" y="3340100"/>
            <a:ext cx="2294020" cy="2933700"/>
          </a:xfrm>
          <a:prstGeom prst="rect">
            <a:avLst/>
          </a:prstGeom>
          <a:noFill/>
        </p:spPr>
      </p:pic>
      <p:pic>
        <p:nvPicPr>
          <p:cNvPr id="13314" name="Picture 2" descr="ev kazaları fotoğraflar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960" y="3489324"/>
            <a:ext cx="8258175" cy="319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1066761" y="285728"/>
            <a:ext cx="9334539" cy="255662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0">
              <a:buNone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Ülkemizdeki yangınların en önemli sebeplerinden biri de elektriktir.</a:t>
            </a:r>
          </a:p>
        </p:txBody>
      </p:sp>
      <p:pic>
        <p:nvPicPr>
          <p:cNvPr id="51202" name="Picture 2" descr="http://oi53.tinypic.com/2mxn2b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132" y="2842352"/>
            <a:ext cx="2905125" cy="3505200"/>
          </a:xfrm>
          <a:prstGeom prst="rect">
            <a:avLst/>
          </a:prstGeom>
          <a:noFill/>
        </p:spPr>
      </p:pic>
      <p:pic>
        <p:nvPicPr>
          <p:cNvPr id="8194" name="Picture 2" descr="elektrik çarpması resimler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2375" y="3111500"/>
            <a:ext cx="6086475" cy="354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80960" y="425428"/>
            <a:ext cx="11137940" cy="26098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Şehir elektriğinin vücuda temas etmesi sonucunda meydana gelen tehlikeli duruma elektrik çarpması denir.</a:t>
            </a:r>
          </a:p>
        </p:txBody>
      </p:sp>
      <p:pic>
        <p:nvPicPr>
          <p:cNvPr id="5" name="Picture 2" descr="http://oi53.tinypic.com/339tu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24880" y="3340100"/>
            <a:ext cx="2294020" cy="2933700"/>
          </a:xfrm>
          <a:prstGeom prst="rect">
            <a:avLst/>
          </a:prstGeom>
          <a:noFill/>
        </p:spPr>
      </p:pic>
      <p:pic>
        <p:nvPicPr>
          <p:cNvPr id="6146" name="Picture 2" descr="elektrik çarpması resm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873" y="3478212"/>
            <a:ext cx="4911725" cy="2657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380960" y="285729"/>
            <a:ext cx="11334829" cy="243207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4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ELEKTRİK ÇARPMASINDAN KORUNMA YOLLARI</a:t>
            </a:r>
          </a:p>
          <a:p>
            <a:endParaRPr lang="tr-TR" sz="48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4754" name="Picture 2" descr="http://papillondavril.p.a.pic.centerblog.net/75a809f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8737" y="3170178"/>
            <a:ext cx="2124955" cy="3083117"/>
          </a:xfrm>
          <a:prstGeom prst="rect">
            <a:avLst/>
          </a:prstGeom>
          <a:noFill/>
        </p:spPr>
      </p:pic>
      <p:pic>
        <p:nvPicPr>
          <p:cNvPr id="7172" name="Picture 4" descr="elektrik çarpması resm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7074" y="3424237"/>
            <a:ext cx="6626226" cy="2992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ava Akımı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ava Akımı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va Akımı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249</TotalTime>
  <Words>225</Words>
  <PresentationFormat>Özel</PresentationFormat>
  <Paragraphs>31</Paragraphs>
  <Slides>26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Hava Akımı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2015-10-27T08:07:31Z</dcterms:created>
  <dcterms:modified xsi:type="dcterms:W3CDTF">2016-08-30T06:59:17Z</dcterms:modified>
  <cp:category>www.sorubak.com</cp:category>
</cp:coreProperties>
</file>