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4"/>
  </p:notesMasterIdLst>
  <p:sldIdLst>
    <p:sldId id="299" r:id="rId2"/>
    <p:sldId id="393" r:id="rId3"/>
    <p:sldId id="404" r:id="rId4"/>
    <p:sldId id="342" r:id="rId5"/>
    <p:sldId id="351" r:id="rId6"/>
    <p:sldId id="352" r:id="rId7"/>
    <p:sldId id="354" r:id="rId8"/>
    <p:sldId id="355" r:id="rId9"/>
    <p:sldId id="356" r:id="rId10"/>
    <p:sldId id="357" r:id="rId11"/>
    <p:sldId id="389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350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51FD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80" autoAdjust="0"/>
  </p:normalViewPr>
  <p:slideViewPr>
    <p:cSldViewPr>
      <p:cViewPr>
        <p:scale>
          <a:sx n="59" d="100"/>
          <a:sy n="59" d="100"/>
        </p:scale>
        <p:origin x="-166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878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3731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29.gif"/><Relationship Id="rId7" Type="http://schemas.openxmlformats.org/officeDocument/2006/relationships/image" Target="../media/image33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857224" y="357166"/>
            <a:ext cx="7572428" cy="1080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DÜNYA’ NIN ŞEKLİ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Picture 8" descr="dünya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4168" y="2122203"/>
            <a:ext cx="2795786" cy="279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26939"/>
            <a:ext cx="2604119" cy="260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biriz.biz/animasyon/coc2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412" y="2405061"/>
            <a:ext cx="22383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1119" y="188640"/>
            <a:ext cx="8358246" cy="295232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 smtClean="0">
                <a:latin typeface="Calibri" pitchFamily="34" charset="0"/>
                <a:cs typeface="Calibri" pitchFamily="34" charset="0"/>
              </a:rPr>
              <a:t>Bazı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insanlar Dünya'nın kocaman bir öküzün boynuzları üzerinde duran bir yer olduğunu sanıyorlardı. </a:t>
            </a:r>
          </a:p>
        </p:txBody>
      </p:sp>
      <p:pic>
        <p:nvPicPr>
          <p:cNvPr id="5" name="Picture 2" descr="http://img-fotki.yandex.ru/get/6313/39663434.137/0_743f3_44b9b41d_L.jpg%3Cbr%20/%3E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19" y="3789040"/>
            <a:ext cx="2112327" cy="250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1124" y="3140968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881" y="4077072"/>
            <a:ext cx="1477140" cy="22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[Resim: %3E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777" y="3789040"/>
            <a:ext cx="18859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279064"/>
            <a:ext cx="8280920" cy="2585323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endParaRPr lang="tr-TR" dirty="0"/>
          </a:p>
          <a:p>
            <a:r>
              <a:rPr lang="tr-TR" dirty="0"/>
              <a:t>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Aristo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Pisagor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tr-TR" sz="36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Biruni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ve </a:t>
            </a:r>
            <a:r>
              <a:rPr lang="tr-TR" sz="36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Macellan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gibi bir çok bilim adamı bu konuda çalışmalar yapmışlar ve Dünya'nın yuvarlak olduğunu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ispatlamışlardır</a:t>
            </a:r>
            <a:r>
              <a:rPr lang="tr-TR" b="1" dirty="0" smtClean="0"/>
              <a:t>. </a:t>
            </a:r>
            <a:endParaRPr lang="tr-TR" dirty="0"/>
          </a:p>
        </p:txBody>
      </p:sp>
      <p:pic>
        <p:nvPicPr>
          <p:cNvPr id="9218" name="Picture 2" descr="http://1.bp.blogspot.com/-VkHt95X-ZSE/VDmntxx7I6I/AAAAAAAAJ6k/5EsXhW8fnWg/s1600/d%C3%B6nen%2Bdnya%2Bgi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9749" y="3600822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2.bp.blogspot.com/-Ar0JusAN-7Q/VDmnuXuLggI/AAAAAAAAJ60/iL7qALj_W6E/s1600/earth%2Bplanet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5996" y="5635240"/>
            <a:ext cx="10763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782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789040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251520" y="357166"/>
            <a:ext cx="8385720" cy="1080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DÜNYANIN YUVARLAK OLDUĞUĞUNU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395536" y="1988840"/>
            <a:ext cx="8385720" cy="792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KANITLAYAN OLAYLAYLAR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244" name="Picture 4" descr="http://2.bp.blogspot.com/-Ar0JusAN-7Q/VDmnuXuLggI/AAAAAAAAJ60/iL7qALj_W6E/s1600/earth%2Bplanet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229200"/>
            <a:ext cx="107632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7447" y="3126394"/>
            <a:ext cx="1524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dünya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3421" y="4181449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331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4"/>
            <a:ext cx="8501122" cy="2448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. Dünya'nın uzayda çekilen resimlerinde Dünya'nın küre şeklinde olması. </a:t>
            </a: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772" y="4361054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39.tinypic.com/21x2c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9919" y="3281928"/>
            <a:ext cx="3960440" cy="306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80728"/>
            <a:ext cx="908079" cy="9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img26.dreamies.de/img/804/b/80n6sjb4i1k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371" y="2852936"/>
            <a:ext cx="11811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46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4"/>
            <a:ext cx="8501122" cy="2448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. Dünya'nın ay üzerine düşen gölgesinin yuvarlak olması. </a:t>
            </a:r>
          </a:p>
        </p:txBody>
      </p:sp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789040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ay tutulmas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7653" y="3789040"/>
            <a:ext cx="2864371" cy="230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1.bp.blogspot.com/-K0iJ4c-b2GA/VDmnz_YSGfI/AAAAAAAAJ7s/6JbsZR250Do/s1600/worl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4541" y="3758131"/>
            <a:ext cx="2150487" cy="213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46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4"/>
            <a:ext cx="8501122" cy="2448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/>
              <a:t>3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. Sürekli aynı yöne doğru ve aynı yükseltiden uçan uçağın, ilk kalktığı yere tekrar gelmesi.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789040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img-fotki.yandex.ru/get/6004/natali73123.262/0_4fa5a_6f64c4fa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891" y="2993693"/>
            <a:ext cx="447675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img-fotki.yandex.ru/get/5208/natali73123.262/0_4fa53_4c3e1990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9047" y="752500"/>
            <a:ext cx="10572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img-fotki.yandex.ru/get/5208/natali73123.262/0_4fa53_4c3e1990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356" y="188640"/>
            <a:ext cx="10572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jp59.j.p.pic.centerblog.net/4h73gpcy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3136" y="4827265"/>
            <a:ext cx="571500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://jp59.j.p.pic.centerblog.net/0z7njuen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-258763"/>
            <a:ext cx="5810250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://jp59.j.p.pic.centerblog.net/0z7njuen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-106363"/>
            <a:ext cx="5810250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http://jp59.j.p.pic.centerblog.net/0z7njuen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46037"/>
            <a:ext cx="5810250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[​IMG]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3100" y="3231818"/>
            <a:ext cx="172402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2.bp.blogspot.com/-Ar0JusAN-7Q/VDmnuXuLggI/AAAAAAAAJ60/iL7qALj_W6E/s1600/earth%2Bplanet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625" y="2852936"/>
            <a:ext cx="1612138" cy="149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46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4"/>
            <a:ext cx="8501122" cy="2448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. Yaklaşan bir geminin önce dumanını, sonra bacasını, daha sonra gövdesini görürüz.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309" y="4377896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members.chello.nl/g.franken26/boten/a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-457200"/>
            <a:ext cx="523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members.chello.nl/g.franken26/boten/a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-304800"/>
            <a:ext cx="523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members.chello.nl/g.franken26/boten/a1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702" y="4360248"/>
            <a:ext cx="1905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://members.chello.nl/g.franken26/boten/a1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6760" y="3029409"/>
            <a:ext cx="1905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http://members.chello.nl/g.franken26/boten/a1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25496"/>
            <a:ext cx="1905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http://caccioppoli.com/Animazioni%20miste/dutchman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451332"/>
            <a:ext cx="13430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46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42.tinypic.com/qzr98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365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x1pcjqddvowrng074b8ncrnuf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92696"/>
            <a:ext cx="1285875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8891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39.tinypic.com/2j47at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914" y="476672"/>
            <a:ext cx="801849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x1pcjqddvowrng074b8ncrnuf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1205" y="2261341"/>
            <a:ext cx="1285875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52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39.tinypic.com/2s7cnm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064896" cy="58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x1pcjqddvowrng074b8ncrnuf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0787" y="1988840"/>
            <a:ext cx="1285875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52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/>
          <p:cNvSpPr>
            <a:spLocks noChangeArrowheads="1"/>
          </p:cNvSpPr>
          <p:nvPr/>
        </p:nvSpPr>
        <p:spPr bwMode="auto">
          <a:xfrm>
            <a:off x="900113" y="476250"/>
            <a:ext cx="6985000" cy="5545138"/>
          </a:xfrm>
          <a:prstGeom prst="curvedRightArrow">
            <a:avLst>
              <a:gd name="adj1" fmla="val 20000"/>
              <a:gd name="adj2" fmla="val 40000"/>
              <a:gd name="adj3" fmla="val 41989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5400000" scaled="1"/>
          </a:gradFill>
          <a:ln w="76200">
            <a:pattFill prst="lgConfetti">
              <a:fgClr>
                <a:schemeClr val="tx2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 rot="-502193">
            <a:off x="1403350" y="1484313"/>
            <a:ext cx="5762625" cy="6492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BİLGİ YUVAMIZIN KUZUCUKLARI</a:t>
            </a:r>
          </a:p>
        </p:txBody>
      </p:sp>
      <p:sp>
        <p:nvSpPr>
          <p:cNvPr id="3076" name="WordArt 7"/>
          <p:cNvSpPr>
            <a:spLocks noChangeArrowheads="1" noChangeShapeType="1" noTextEdit="1"/>
          </p:cNvSpPr>
          <p:nvPr/>
        </p:nvSpPr>
        <p:spPr bwMode="auto">
          <a:xfrm rot="943912">
            <a:off x="1606550" y="3959225"/>
            <a:ext cx="4608513" cy="12239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TUNCAY YILDIRICI</a:t>
            </a:r>
          </a:p>
        </p:txBody>
      </p:sp>
      <p:pic>
        <p:nvPicPr>
          <p:cNvPr id="2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928802"/>
            <a:ext cx="3810000" cy="1704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25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39.tinypic.com/21x2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7704856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x1pcjqddvowrng074b8ncrnuf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5026" y="2414438"/>
            <a:ext cx="1285875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52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6412/166595434.3e/0_7fc78_cde47a2d_L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478" y="476672"/>
            <a:ext cx="770594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521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4572000" y="285750"/>
            <a:ext cx="4286250" cy="2857500"/>
          </a:xfrm>
          <a:prstGeom prst="cloudCallout">
            <a:avLst>
              <a:gd name="adj1" fmla="val -86077"/>
              <a:gd name="adj2" fmla="val 4122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Aferin size sevgili çocuklar.</a:t>
            </a:r>
          </a:p>
        </p:txBody>
      </p:sp>
      <p:pic>
        <p:nvPicPr>
          <p:cNvPr id="25603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1857375"/>
            <a:ext cx="18462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4000500"/>
            <a:ext cx="1400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3"/>
            <a:ext cx="8358246" cy="208823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>
                <a:latin typeface="Calibri" pitchFamily="34" charset="0"/>
                <a:cs typeface="Calibri" pitchFamily="34" charset="0"/>
              </a:rPr>
              <a:t>Üzerinde yasadığımız gezegene </a:t>
            </a:r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Dünya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 adı verilir.</a:t>
            </a:r>
          </a:p>
          <a:p>
            <a:pPr marL="0" indent="0">
              <a:buNone/>
            </a:pPr>
            <a:endParaRPr lang="tr-TR" sz="4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105800"/>
            <a:ext cx="18462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[​IMG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834" y="3500438"/>
            <a:ext cx="2160240" cy="244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members.chello.nl/g.franken26/aardbol/a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78" y="3350338"/>
            <a:ext cx="2368423" cy="236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 </a:t>
            </a:r>
            <a:endParaRPr lang="tr-T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4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76672"/>
            <a:ext cx="8358246" cy="187220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, Güneş sistemindeki dokuz gezegenden biridir. </a:t>
            </a:r>
          </a:p>
        </p:txBody>
      </p:sp>
      <p:pic>
        <p:nvPicPr>
          <p:cNvPr id="2050" name="Picture 2" descr="[​IMG]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766" y="2809881"/>
            <a:ext cx="2592288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[Resim: 0_6475f_59ad3333_L.gif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7719" y="2909892"/>
            <a:ext cx="3960440" cy="335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2"/>
            <a:ext cx="8358246" cy="194421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v-SE" sz="3600" b="1" dirty="0" smtClean="0">
                <a:latin typeface="Calibri" pitchFamily="34" charset="0"/>
                <a:cs typeface="Calibri" pitchFamily="34" charset="0"/>
              </a:rPr>
              <a:t>Dünya'nın </a:t>
            </a:r>
            <a:r>
              <a:rPr lang="sv-SE" sz="3600" b="1" dirty="0">
                <a:latin typeface="Calibri" pitchFamily="34" charset="0"/>
                <a:cs typeface="Calibri" pitchFamily="34" charset="0"/>
              </a:rPr>
              <a:t>şekli top veya portakala benzer. </a:t>
            </a:r>
            <a:endParaRPr lang="tr-TR" sz="3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38" name="Picture 2" descr="http://s32.postimg.org/lq2f2lvl1/EYLEMCE_3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491935"/>
            <a:ext cx="1938570" cy="223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[Resim: %3E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445" y="3491935"/>
            <a:ext cx="1872208" cy="19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areketli dönen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3139" y="3039519"/>
            <a:ext cx="3135007" cy="282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3"/>
            <a:ext cx="8358246" cy="208823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400" b="1" dirty="0" smtClean="0">
                <a:latin typeface="Calibri" pitchFamily="34" charset="0"/>
                <a:cs typeface="Calibri" pitchFamily="34" charset="0"/>
              </a:rPr>
              <a:t>Ancak </a:t>
            </a:r>
            <a:r>
              <a:rPr lang="tr-TR" sz="4400" b="1" dirty="0">
                <a:latin typeface="Calibri" pitchFamily="34" charset="0"/>
                <a:cs typeface="Calibri" pitchFamily="34" charset="0"/>
              </a:rPr>
              <a:t>onlar gibi tam yuvarlak değildir. </a:t>
            </a:r>
          </a:p>
        </p:txBody>
      </p:sp>
      <p:pic>
        <p:nvPicPr>
          <p:cNvPr id="6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105800"/>
            <a:ext cx="18462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[​IMG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834" y="3500438"/>
            <a:ext cx="2160240" cy="244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members.chello.nl/g.franken26/aardbol/a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78" y="3350338"/>
            <a:ext cx="2368423" cy="236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404664"/>
            <a:ext cx="8501122" cy="2448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Dünya'mız 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alttan ve üstten basık, ortası biraz şişkin olan bir küredir</a:t>
            </a: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3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789040"/>
            <a:ext cx="172819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img-fotki.yandex.ru/get/6411/166595434.3f/0_7fc81_7ddae7ce_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0297"/>
            <a:ext cx="3233936" cy="323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9279" y="404663"/>
            <a:ext cx="7815812" cy="259228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Eskiden 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beri insanlar yaşadığımız Dünya'nın şeklini merak etmişlerdir. </a:t>
            </a:r>
          </a:p>
        </p:txBody>
      </p:sp>
      <p:pic>
        <p:nvPicPr>
          <p:cNvPr id="6146" name="Picture 2" descr="http://papillondavril.p.a.pic.centerblog.net/996d17a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74126"/>
            <a:ext cx="2333253" cy="280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762" y="3186111"/>
            <a:ext cx="4772025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548680"/>
            <a:ext cx="8358246" cy="187220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Dünya'nın 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bir tepsi gibi düz olduğunu düşünenler vardı</a:t>
            </a:r>
            <a:r>
              <a:rPr lang="tr-TR" sz="3600" dirty="0"/>
              <a:t>. </a:t>
            </a:r>
            <a:endParaRPr lang="tr-TR" sz="3600" b="1" dirty="0">
              <a:latin typeface="Comic Sans MS" panose="030F0702030302020204" pitchFamily="66" charset="0"/>
            </a:endParaRPr>
          </a:p>
        </p:txBody>
      </p:sp>
      <p:pic>
        <p:nvPicPr>
          <p:cNvPr id="6" name="Picture 2" descr="http://www.islam.info.tr/din/animasyon/tavsanlar/tavsan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288" y="3231286"/>
            <a:ext cx="1402580" cy="217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img-fotki.yandex.ru/get/55/39663434.137/0_743f6_e5f8e7ce_L.jpg%3Cbr%20/%3E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96771"/>
            <a:ext cx="1817299" cy="218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192405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1070</TotalTime>
  <Words>178</Words>
  <PresentationFormat>Ekran Gösterisi (4:3)</PresentationFormat>
  <Paragraphs>24</Paragraphs>
  <Slides>22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2012-11-18T10:59:22Z</dcterms:created>
  <dcterms:modified xsi:type="dcterms:W3CDTF">2016-08-31T12:52:01Z</dcterms:modified>
  <cp:category>www.sorubak.com</cp:category>
</cp:coreProperties>
</file>