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36"/>
  </p:notesMasterIdLst>
  <p:sldIdLst>
    <p:sldId id="299" r:id="rId2"/>
    <p:sldId id="324" r:id="rId3"/>
    <p:sldId id="301" r:id="rId4"/>
    <p:sldId id="353" r:id="rId5"/>
    <p:sldId id="341" r:id="rId6"/>
    <p:sldId id="357" r:id="rId7"/>
    <p:sldId id="354" r:id="rId8"/>
    <p:sldId id="355" r:id="rId9"/>
    <p:sldId id="356" r:id="rId10"/>
    <p:sldId id="359" r:id="rId11"/>
    <p:sldId id="360" r:id="rId12"/>
    <p:sldId id="368" r:id="rId13"/>
    <p:sldId id="367" r:id="rId14"/>
    <p:sldId id="327" r:id="rId15"/>
    <p:sldId id="366" r:id="rId16"/>
    <p:sldId id="328" r:id="rId17"/>
    <p:sldId id="325" r:id="rId18"/>
    <p:sldId id="361" r:id="rId19"/>
    <p:sldId id="329" r:id="rId20"/>
    <p:sldId id="330" r:id="rId21"/>
    <p:sldId id="331" r:id="rId22"/>
    <p:sldId id="362" r:id="rId23"/>
    <p:sldId id="332" r:id="rId24"/>
    <p:sldId id="333" r:id="rId25"/>
    <p:sldId id="334" r:id="rId26"/>
    <p:sldId id="335" r:id="rId27"/>
    <p:sldId id="363" r:id="rId28"/>
    <p:sldId id="336" r:id="rId29"/>
    <p:sldId id="337" r:id="rId30"/>
    <p:sldId id="338" r:id="rId31"/>
    <p:sldId id="364" r:id="rId32"/>
    <p:sldId id="371" r:id="rId33"/>
    <p:sldId id="369" r:id="rId34"/>
    <p:sldId id="370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E51FDC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4578" autoAdjust="0"/>
    <p:restoredTop sz="86380" autoAdjust="0"/>
  </p:normalViewPr>
  <p:slideViewPr>
    <p:cSldViewPr>
      <p:cViewPr>
        <p:scale>
          <a:sx n="59" d="100"/>
          <a:sy n="59" d="100"/>
        </p:scale>
        <p:origin x="-1662" y="-5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A219DF-1EE4-4FA0-9A0D-C0940FA27BCB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D6E46E-20EB-4812-B7EB-96F5229F7586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4834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1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619614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2D6E46E-20EB-4812-B7EB-96F5229F7586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8390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61E8A88F-8DEA-4DF7-827B-A1595E8AEE0A}" type="datetimeFigureOut">
              <a:rPr lang="tr-TR" smtClean="0"/>
              <a:pPr/>
              <a:t>31.08.2016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8F3AECCF-FDB8-466B-80EA-8B6E460C7108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gif"/><Relationship Id="rId7" Type="http://schemas.openxmlformats.org/officeDocument/2006/relationships/image" Target="../media/image6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wm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AutoShape 11" descr="ecole19dq3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6" name="WordArt 6"/>
          <p:cNvSpPr>
            <a:spLocks noChangeArrowheads="1" noChangeShapeType="1" noTextEdit="1"/>
          </p:cNvSpPr>
          <p:nvPr/>
        </p:nvSpPr>
        <p:spPr bwMode="auto">
          <a:xfrm>
            <a:off x="857224" y="357166"/>
            <a:ext cx="7572428" cy="1080119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1181"/>
              </a:avLst>
            </a:prstTxWarp>
          </a:bodyPr>
          <a:lstStyle/>
          <a:p>
            <a:pPr algn="ctr">
              <a:defRPr/>
            </a:pPr>
            <a:r>
              <a:rPr lang="tr-TR" sz="3600" kern="10" dirty="0" smtClean="0">
                <a:ln w="12700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FFC000"/>
                </a:soli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Calibri" pitchFamily="34" charset="0"/>
              </a:rPr>
              <a:t>DÜNYAMIZIN YAPISI  </a:t>
            </a:r>
            <a:endParaRPr lang="tr-TR" sz="3600" kern="10" dirty="0">
              <a:ln w="12700">
                <a:solidFill>
                  <a:srgbClr val="FF0000"/>
                </a:solidFill>
                <a:round/>
                <a:headEnd/>
                <a:tailEnd/>
              </a:ln>
              <a:solidFill>
                <a:srgbClr val="FFC000"/>
              </a:soli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Calibri" pitchFamily="34" charset="0"/>
            </a:endParaRPr>
          </a:p>
        </p:txBody>
      </p:sp>
      <p:pic>
        <p:nvPicPr>
          <p:cNvPr id="16" name="Picture 2" descr="YEMEK YİYEN AİLE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660232" y="4292199"/>
            <a:ext cx="2259694" cy="2259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3584"/>
            <a:ext cx="5572062" cy="2408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8" descr="dünya gifleri ile ilgili görsel sonucu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300192" y="1860428"/>
            <a:ext cx="2320120" cy="23201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6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3568" y="4786783"/>
            <a:ext cx="1872208" cy="18722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http://img-fotki.yandex.ru/get/6412/166595434.3e/0_7fc78_cde47a2d_L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5936" y="4830765"/>
            <a:ext cx="1974949" cy="16943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31386" y="4504966"/>
            <a:ext cx="1284892" cy="183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4294967295"/>
          </p:nvPr>
        </p:nvSpPr>
        <p:spPr>
          <a:xfrm>
            <a:off x="251521" y="188640"/>
            <a:ext cx="8568952" cy="1700808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rtlCol="0">
            <a:normAutofit fontScale="92500"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tr-TR" sz="4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Suların oluşturduğu yüzey karaları oluşturan yüzeyden büyüktür</a:t>
            </a:r>
            <a:r>
              <a:rPr lang="tr-TR" sz="4800" dirty="0">
                <a:latin typeface="Calibri" pitchFamily="34" charset="0"/>
                <a:cs typeface="Calibri" pitchFamily="34" charset="0"/>
              </a:rPr>
              <a:t>.</a:t>
            </a:r>
          </a:p>
          <a:p>
            <a:pPr>
              <a:buFont typeface="Arial" pitchFamily="34" charset="0"/>
              <a:buChar char="•"/>
              <a:defRPr/>
            </a:pPr>
            <a:endParaRPr lang="tr-TR" sz="4800" dirty="0">
              <a:latin typeface="Calibri" pitchFamily="34" charset="0"/>
              <a:cs typeface="Calibri" pitchFamily="34" charset="0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tr-TR" sz="3600" b="1" dirty="0" smtClean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147" name="irc_mi" descr="http://www.okullaryayinevi.com/admin/resim/buyuk/18122009101710_kure6.jpg"/>
          <p:cNvPicPr>
            <a:picLocks noGr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467544" y="2492896"/>
            <a:ext cx="3265612" cy="4149080"/>
          </a:xfrm>
          <a:prstGeom prst="rect">
            <a:avLst/>
          </a:prstGeom>
        </p:spPr>
      </p:pic>
      <p:pic>
        <p:nvPicPr>
          <p:cNvPr id="5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85293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89064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3 İçerik Yer Tutucusu"/>
          <p:cNvSpPr>
            <a:spLocks noGrp="1"/>
          </p:cNvSpPr>
          <p:nvPr>
            <p:ph sz="half" idx="4294967295"/>
          </p:nvPr>
        </p:nvSpPr>
        <p:spPr>
          <a:xfrm>
            <a:off x="3851920" y="2780928"/>
            <a:ext cx="4907657" cy="1872208"/>
          </a:xfrm>
          <a:prstGeom prst="rect">
            <a:avLst/>
          </a:prstGeom>
          <a:solidFill>
            <a:srgbClr val="FF0000"/>
          </a:solidFill>
        </p:spPr>
        <p:txBody>
          <a:bodyPr/>
          <a:lstStyle/>
          <a:p>
            <a:pPr eaLnBrk="1" hangingPunct="1"/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Dünya </a:t>
            </a: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modeli üzerinde mavi  </a:t>
            </a:r>
            <a:r>
              <a:rPr lang="tr-TR" sz="36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renkle gösterilen yerler suları  gösterir</a:t>
            </a:r>
            <a:endParaRPr lang="tr-TR" sz="3600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  <a:p>
            <a:pPr eaLnBrk="1" hangingPunct="1"/>
            <a:endParaRPr lang="tr-TR" dirty="0"/>
          </a:p>
          <a:p>
            <a:pPr eaLnBrk="1" hangingPunct="1"/>
            <a:endParaRPr lang="tr-TR" dirty="0" smtClean="0"/>
          </a:p>
        </p:txBody>
      </p:sp>
      <p:pic>
        <p:nvPicPr>
          <p:cNvPr id="10243" name="4 İçerik Yer Tutucusu" descr="http://www.okullaryayinevi.com/admin/resim/buyuk/18122009101710_kure6.jpg"/>
          <p:cNvPicPr>
            <a:picLocks noGr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539552" y="1844824"/>
            <a:ext cx="3049588" cy="4525963"/>
          </a:xfrm>
          <a:prstGeom prst="rect">
            <a:avLst/>
          </a:prstGeom>
        </p:spPr>
      </p:pic>
      <p:sp>
        <p:nvSpPr>
          <p:cNvPr id="2" name="Dikdörtgen 1"/>
          <p:cNvSpPr/>
          <p:nvPr/>
        </p:nvSpPr>
        <p:spPr>
          <a:xfrm>
            <a:off x="179512" y="230072"/>
            <a:ext cx="8784976" cy="1200329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Dünya modeli üzerinde kahverengi, yeşil gibi renklerle gösterilen yerler karaları gösterir.</a:t>
            </a:r>
          </a:p>
        </p:txBody>
      </p:sp>
      <p:pic>
        <p:nvPicPr>
          <p:cNvPr id="5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932040" y="4653136"/>
            <a:ext cx="1284892" cy="183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92186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DÜNYA’MIZIN GÖZLEMLENEBİLİR KATMANLARI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1520" y="4568951"/>
            <a:ext cx="1284892" cy="183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lh3.googleusercontent.com/-hZDIA4N8MRk/Tm-lMnJN-zI/AAAAAAAAAdA/Gvv_oJGpcTQ/s800/4snfdungzkats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713220"/>
            <a:ext cx="2656055" cy="26898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8"/>
          <p:cNvSpPr>
            <a:spLocks noChangeShapeType="1"/>
          </p:cNvSpPr>
          <p:nvPr/>
        </p:nvSpPr>
        <p:spPr bwMode="auto">
          <a:xfrm flipV="1">
            <a:off x="4396018" y="3755775"/>
            <a:ext cx="2336222" cy="468052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 flipV="1">
            <a:off x="1763688" y="3755775"/>
            <a:ext cx="2304256" cy="2049489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4914989" y="5619218"/>
            <a:ext cx="2393316" cy="330061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6732240" y="3432609"/>
            <a:ext cx="2101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Hava küre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6726070" y="5785433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625778" y="3066889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6504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92070" y="332656"/>
            <a:ext cx="8208963" cy="317009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  <a:latin typeface="Comic Sans MS" pitchFamily="66" charset="0"/>
                <a:ea typeface="Times New Roman" pitchFamily="18" charset="0"/>
                <a:cs typeface="Tahoma" pitchFamily="34" charset="0"/>
              </a:rPr>
              <a:t>     </a:t>
            </a:r>
            <a:r>
              <a:rPr lang="tr-TR" sz="3600" b="1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Dünyamız farklı özellikleri olan üst üste üç gözlenebilir tabakadan oluşmuştur. Bu tabakaların her birine </a:t>
            </a:r>
            <a:r>
              <a:rPr lang="tr-TR" sz="3600" b="1" u="sng" dirty="0">
                <a:solidFill>
                  <a:srgbClr val="FF0000"/>
                </a:solidFill>
                <a:latin typeface="Calibri" pitchFamily="34" charset="0"/>
                <a:ea typeface="Times New Roman" pitchFamily="18" charset="0"/>
                <a:cs typeface="Calibri" pitchFamily="34" charset="0"/>
              </a:rPr>
              <a:t>KATMAN</a:t>
            </a:r>
            <a:r>
              <a:rPr lang="tr-TR" sz="3600" b="1" dirty="0">
                <a:latin typeface="Calibri" pitchFamily="34" charset="0"/>
                <a:ea typeface="Times New Roman" pitchFamily="18" charset="0"/>
                <a:cs typeface="Calibri" pitchFamily="34" charset="0"/>
              </a:rPr>
              <a:t> denir. </a:t>
            </a:r>
            <a:r>
              <a:rPr lang="tr-TR" sz="3600" b="1" dirty="0" smtClean="0">
                <a:solidFill>
                  <a:srgbClr val="0000FF"/>
                </a:solidFill>
                <a:latin typeface="Calibri" pitchFamily="34" charset="0"/>
                <a:cs typeface="Calibri" pitchFamily="34" charset="0"/>
              </a:rPr>
              <a:t>Hava küre, </a:t>
            </a:r>
            <a:r>
              <a:rPr lang="tr-TR" sz="3600" b="1" dirty="0" smtClean="0">
                <a:solidFill>
                  <a:srgbClr val="00B0F0"/>
                </a:solidFill>
                <a:latin typeface="Calibri" pitchFamily="34" charset="0"/>
                <a:cs typeface="Calibri" pitchFamily="34" charset="0"/>
              </a:rPr>
              <a:t>su küre </a:t>
            </a: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ve </a:t>
            </a:r>
            <a:r>
              <a:rPr lang="tr-TR" sz="3600" b="1" dirty="0" smtClean="0">
                <a:solidFill>
                  <a:srgbClr val="663300"/>
                </a:solidFill>
                <a:latin typeface="Calibri" pitchFamily="34" charset="0"/>
                <a:cs typeface="Calibri" pitchFamily="34" charset="0"/>
              </a:rPr>
              <a:t>taş küre </a:t>
            </a: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Dünya’mızın gözlemlenebilir kısımlarıdır.</a:t>
            </a:r>
            <a:endParaRPr lang="tr-TR" sz="3600" b="1" dirty="0" smtClean="0">
              <a:solidFill>
                <a:srgbClr val="FF0000"/>
              </a:solidFill>
              <a:latin typeface="Calibri" pitchFamily="34" charset="0"/>
              <a:ea typeface="Times New Roman" pitchFamily="18" charset="0"/>
              <a:cs typeface="Calibri" pitchFamily="34" charset="0"/>
            </a:endParaRPr>
          </a:p>
          <a:p>
            <a:r>
              <a:rPr lang="tr-TR" sz="2000" dirty="0" smtClean="0"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r>
              <a:rPr lang="tr-TR" sz="2000" b="1" dirty="0" smtClean="0">
                <a:solidFill>
                  <a:srgbClr val="FF0000"/>
                </a:solidFill>
                <a:latin typeface="Tahoma" pitchFamily="34" charset="0"/>
                <a:ea typeface="Times New Roman" pitchFamily="18" charset="0"/>
                <a:cs typeface="Tahoma" pitchFamily="34" charset="0"/>
              </a:rPr>
              <a:t> </a:t>
            </a:r>
            <a:endParaRPr lang="tr-TR" b="1" dirty="0">
              <a:latin typeface="Tahoma" pitchFamily="34" charset="0"/>
              <a:ea typeface="Times New Roman" pitchFamily="18" charset="0"/>
              <a:cs typeface="Tahoma" pitchFamily="34" charset="0"/>
            </a:endParaRPr>
          </a:p>
        </p:txBody>
      </p:sp>
      <p:pic>
        <p:nvPicPr>
          <p:cNvPr id="2050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76171" y="3502755"/>
            <a:ext cx="6840760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1200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188640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tr-TR" sz="4000" b="1" dirty="0">
                <a:latin typeface="Calibri" pitchFamily="34" charset="0"/>
                <a:cs typeface="Calibri" pitchFamily="34" charset="0"/>
              </a:rPr>
              <a:t>Dünya’mız kara, su ve hava kürelerinden oluşmuştur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40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01318" y="3633242"/>
            <a:ext cx="1866431" cy="26642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3326" y="3633242"/>
            <a:ext cx="4414634" cy="220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Line 8"/>
          <p:cNvSpPr>
            <a:spLocks noChangeShapeType="1"/>
          </p:cNvSpPr>
          <p:nvPr/>
        </p:nvSpPr>
        <p:spPr bwMode="auto">
          <a:xfrm flipV="1">
            <a:off x="4572000" y="3284985"/>
            <a:ext cx="2520280" cy="936103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" name="Line 8"/>
          <p:cNvSpPr>
            <a:spLocks noChangeShapeType="1"/>
          </p:cNvSpPr>
          <p:nvPr/>
        </p:nvSpPr>
        <p:spPr bwMode="auto">
          <a:xfrm flipH="1">
            <a:off x="1526715" y="5301206"/>
            <a:ext cx="1413128" cy="648073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2" name="Line 8"/>
          <p:cNvSpPr>
            <a:spLocks noChangeShapeType="1"/>
          </p:cNvSpPr>
          <p:nvPr/>
        </p:nvSpPr>
        <p:spPr bwMode="auto">
          <a:xfrm flipH="1" flipV="1">
            <a:off x="1259632" y="3633240"/>
            <a:ext cx="963694" cy="731861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683568" y="5949280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4" name="Dikdörtgen 13"/>
          <p:cNvSpPr/>
          <p:nvPr/>
        </p:nvSpPr>
        <p:spPr>
          <a:xfrm>
            <a:off x="476203" y="3106705"/>
            <a:ext cx="2101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Hava küre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5" name="Dikdörtgen 14"/>
          <p:cNvSpPr/>
          <p:nvPr/>
        </p:nvSpPr>
        <p:spPr>
          <a:xfrm>
            <a:off x="6978967" y="2745991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6867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smtClean="0"/>
          </a:p>
        </p:txBody>
      </p:sp>
      <p:sp>
        <p:nvSpPr>
          <p:cNvPr id="36868" name="3 Altbilgi Yer Tutucusu"/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tr-TR" sz="1400" smtClean="0"/>
              <a:t>www.egitimhane.com</a:t>
            </a:r>
          </a:p>
        </p:txBody>
      </p:sp>
      <p:sp>
        <p:nvSpPr>
          <p:cNvPr id="36869" name="4 Slayt Numarası Yer Tutucusu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E28679D6-A785-4275-A755-7BE84C65138D}" type="slidenum">
              <a:rPr lang="tr-TR" sz="1400" smtClean="0"/>
              <a:pPr eaLnBrk="1" hangingPunct="1"/>
              <a:t>15</a:t>
            </a:fld>
            <a:endParaRPr lang="tr-TR" sz="1400" smtClean="0"/>
          </a:p>
        </p:txBody>
      </p:sp>
      <p:pic>
        <p:nvPicPr>
          <p:cNvPr id="36870" name="Picture 2" descr="C:\Users\acer\Desktop\SEMRA\4. SINIF\FEN TEKNOLOJİ\5-GEZEGENİMİZ DÜNYA\ÖZET\ÖZLE_GÖRÜNEN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2005078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tr-TR" sz="4000" b="1" dirty="0">
                <a:latin typeface="Calibri" pitchFamily="34" charset="0"/>
                <a:cs typeface="Calibri" pitchFamily="34" charset="0"/>
              </a:rPr>
              <a:t>Tüm bu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tabakalar Dünya’nın </a:t>
            </a:r>
            <a:r>
              <a:rPr lang="tr-TR" sz="4000" b="1" dirty="0">
                <a:latin typeface="Calibri" pitchFamily="34" charset="0"/>
                <a:cs typeface="Calibri" pitchFamily="34" charset="0"/>
              </a:rPr>
              <a:t>dış yüzeyinde bulunur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  <a:endParaRPr lang="tr-TR" sz="4000" b="1" dirty="0">
              <a:latin typeface="Calibri" pitchFamily="34" charset="0"/>
              <a:cs typeface="Calibri" pitchFamily="34" charset="0"/>
            </a:endParaRPr>
          </a:p>
          <a:p>
            <a:pPr marL="0" indent="0">
              <a:buNone/>
            </a:pPr>
            <a:endParaRPr lang="tr-TR" sz="40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82893" y="3853601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27584" y="276762"/>
            <a:ext cx="7440463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Kara Tabakası</a:t>
            </a:r>
          </a:p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  (</a:t>
            </a:r>
            <a:r>
              <a:rPr lang="tr-TR" sz="5400" b="1" dirty="0">
                <a:latin typeface="Calibri" pitchFamily="34" charset="0"/>
                <a:cs typeface="Calibri" pitchFamily="34" charset="0"/>
              </a:rPr>
              <a:t>Taş Küre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76780" y="3058517"/>
            <a:ext cx="1290970" cy="18428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00412" y="3656781"/>
            <a:ext cx="4619860" cy="23099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5004048" y="4811746"/>
            <a:ext cx="2304256" cy="831799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7020272" y="5643545"/>
            <a:ext cx="184747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01622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dirty="0" smtClean="0"/>
              <a:t> </a:t>
            </a:r>
            <a:r>
              <a:rPr lang="tr-TR" sz="4000" b="1" dirty="0">
                <a:latin typeface="Calibri" pitchFamily="34" charset="0"/>
                <a:cs typeface="Calibri" pitchFamily="34" charset="0"/>
              </a:rPr>
              <a:t>Dünya'nın karalardan oluşan katmanıdır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01582" y="3381923"/>
            <a:ext cx="4414634" cy="220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491880" y="2852936"/>
            <a:ext cx="2520280" cy="818382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029872" y="2412185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5606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dirty="0" smtClean="0"/>
              <a:t>İ</a:t>
            </a:r>
            <a:r>
              <a:rPr lang="tr-TR" sz="4000" b="1" dirty="0" smtClean="0"/>
              <a:t>nsanlar </a:t>
            </a:r>
            <a:r>
              <a:rPr lang="tr-TR" sz="4000" b="1" dirty="0"/>
              <a:t>birçok bitki ve hayvan taş kürede yaşar. </a:t>
            </a:r>
            <a:endParaRPr lang="tr-TR" sz="40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0312" y="2950504"/>
            <a:ext cx="1366636" cy="1950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35896" y="3853601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5148064" y="5117374"/>
            <a:ext cx="2232248" cy="111825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5"/>
          <p:cNvSpPr>
            <a:spLocks noChangeArrowheads="1"/>
          </p:cNvSpPr>
          <p:nvPr/>
        </p:nvSpPr>
        <p:spPr bwMode="auto">
          <a:xfrm>
            <a:off x="900113" y="476250"/>
            <a:ext cx="6985000" cy="5545138"/>
          </a:xfrm>
          <a:prstGeom prst="curvedRightArrow">
            <a:avLst>
              <a:gd name="adj1" fmla="val 20000"/>
              <a:gd name="adj2" fmla="val 40000"/>
              <a:gd name="adj3" fmla="val 41989"/>
            </a:avLst>
          </a:prstGeom>
          <a:gradFill rotWithShape="1">
            <a:gsLst>
              <a:gs pos="0">
                <a:srgbClr val="33CCFF"/>
              </a:gs>
              <a:gs pos="100000">
                <a:schemeClr val="bg1"/>
              </a:gs>
            </a:gsLst>
            <a:lin ang="5400000" scaled="1"/>
          </a:gradFill>
          <a:ln w="76200">
            <a:pattFill prst="lgConfetti">
              <a:fgClr>
                <a:schemeClr val="tx2"/>
              </a:fgClr>
              <a:bgClr>
                <a:srgbClr val="FFFFFF"/>
              </a:bgClr>
            </a:pattFill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3075" name="WordArt 6"/>
          <p:cNvSpPr>
            <a:spLocks noChangeArrowheads="1" noChangeShapeType="1" noTextEdit="1"/>
          </p:cNvSpPr>
          <p:nvPr/>
        </p:nvSpPr>
        <p:spPr bwMode="auto">
          <a:xfrm rot="-502193">
            <a:off x="1403350" y="1484313"/>
            <a:ext cx="5762625" cy="64928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Arial Black"/>
              </a:rPr>
              <a:t>BİLGİ YUVAMIZIN KUZUCUKLARI</a:t>
            </a:r>
          </a:p>
        </p:txBody>
      </p:sp>
      <p:sp>
        <p:nvSpPr>
          <p:cNvPr id="3076" name="WordArt 7"/>
          <p:cNvSpPr>
            <a:spLocks noChangeArrowheads="1" noChangeShapeType="1" noTextEdit="1"/>
          </p:cNvSpPr>
          <p:nvPr/>
        </p:nvSpPr>
        <p:spPr bwMode="auto">
          <a:xfrm rot="943912">
            <a:off x="1606550" y="3959225"/>
            <a:ext cx="4608513" cy="1223963"/>
          </a:xfrm>
          <a:prstGeom prst="rect">
            <a:avLst/>
          </a:prstGeom>
        </p:spPr>
        <p:txBody>
          <a:bodyPr wrap="none" fromWordArt="1">
            <a:prstTxWarp prst="textCanDown">
              <a:avLst>
                <a:gd name="adj" fmla="val 33333"/>
              </a:avLst>
            </a:prstTxWarp>
          </a:bodyPr>
          <a:lstStyle/>
          <a:p>
            <a:pPr algn="ctr"/>
            <a:r>
              <a:rPr lang="tr-TR" sz="3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rPr>
              <a:t>TUNCAY YILDIRICI</a:t>
            </a:r>
          </a:p>
        </p:txBody>
      </p:sp>
      <p:pic>
        <p:nvPicPr>
          <p:cNvPr id="2" name="Picture 2" descr="http://elimelec.tuars.com/gallery/d817dbd6cccd647ea06bf8959b3699ab_200x130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1928802"/>
            <a:ext cx="3810000" cy="1704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Dünya </a:t>
            </a:r>
            <a:r>
              <a:rPr lang="tr-TR" sz="4000" b="1" dirty="0">
                <a:latin typeface="Calibri" pitchFamily="34" charset="0"/>
                <a:cs typeface="Calibri" pitchFamily="34" charset="0"/>
              </a:rPr>
              <a:t>üzerinde büyük kara parçalarına "kıta" denir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3223889"/>
            <a:ext cx="1066642" cy="1522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23326" y="3642843"/>
            <a:ext cx="4414634" cy="220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4932040" y="3985195"/>
            <a:ext cx="2693561" cy="1604045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788498" y="5443153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332656"/>
            <a:ext cx="8358246" cy="180019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Dünya'nın </a:t>
            </a:r>
            <a:r>
              <a:rPr lang="tr-TR" sz="4000" b="1" dirty="0">
                <a:latin typeface="Calibri" pitchFamily="34" charset="0"/>
                <a:cs typeface="Calibri" pitchFamily="34" charset="0"/>
              </a:rPr>
              <a:t>dörtte biri karalardan oluşur.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720844" y="4005064"/>
            <a:ext cx="1919771" cy="2740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6" descr="hareketli 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98495" y="3066192"/>
            <a:ext cx="2664296" cy="26642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4289267" y="3284984"/>
            <a:ext cx="2232248" cy="428236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689317" y="2742399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/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27584" y="276762"/>
            <a:ext cx="7440463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Su Tabakası</a:t>
            </a:r>
          </a:p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  (Su </a:t>
            </a:r>
            <a:r>
              <a:rPr lang="tr-TR" sz="5400" b="1" dirty="0">
                <a:latin typeface="Calibri" pitchFamily="34" charset="0"/>
                <a:cs typeface="Calibri" pitchFamily="34" charset="0"/>
              </a:rPr>
              <a:t>Küre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362" name="Picture 2" descr="su küre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15814" y="3357299"/>
            <a:ext cx="3384378" cy="2986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1740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332656"/>
            <a:ext cx="8358246" cy="216023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400" b="1" dirty="0" smtClean="0">
                <a:latin typeface="Calibri" pitchFamily="34" charset="0"/>
                <a:cs typeface="Calibri" pitchFamily="34" charset="0"/>
              </a:rPr>
              <a:t>Yer </a:t>
            </a:r>
            <a:r>
              <a:rPr lang="tr-TR" sz="4400" b="1" dirty="0">
                <a:latin typeface="Calibri" pitchFamily="34" charset="0"/>
                <a:cs typeface="Calibri" pitchFamily="34" charset="0"/>
              </a:rPr>
              <a:t>küredeki mavi renkli kısımlardır. </a:t>
            </a:r>
            <a:endParaRPr lang="tr-TR" sz="44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917879" y="2505651"/>
            <a:ext cx="1691887" cy="24151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6137" y="3434529"/>
            <a:ext cx="4414634" cy="2207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4860032" y="5163158"/>
            <a:ext cx="1944216" cy="786122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300192" y="5827056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9360" y="258953"/>
            <a:ext cx="8352928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Okyanuslar, denizler,</a:t>
            </a:r>
          </a:p>
          <a:p>
            <a:pPr marL="0" indent="0">
              <a:buNone/>
            </a:pP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göller, ırmaklar </a:t>
            </a:r>
            <a:r>
              <a:rPr lang="tr-TR" sz="4000" b="1" dirty="0">
                <a:latin typeface="Calibri" pitchFamily="34" charset="0"/>
                <a:cs typeface="Calibri" pitchFamily="34" charset="0"/>
              </a:rPr>
              <a:t>su küreyi oluşturur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68303" y="2921813"/>
            <a:ext cx="1775470" cy="2206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503458"/>
            <a:ext cx="2795786" cy="279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5652120" y="5252187"/>
            <a:ext cx="1699400" cy="553077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494000" y="5766318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65384" y="260648"/>
            <a:ext cx="8358246" cy="315998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Dünya </a:t>
            </a:r>
            <a:r>
              <a:rPr lang="tr-TR" sz="3600" b="1" dirty="0">
                <a:latin typeface="Calibri" pitchFamily="34" charset="0"/>
                <a:cs typeface="Calibri" pitchFamily="34" charset="0"/>
              </a:rPr>
              <a:t>üzerinde kıtaları birbirinden ayıran büyük su kütlelerine "okyanus" denir. </a:t>
            </a:r>
            <a:endParaRPr lang="tr-TR" sz="36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84398" y="3141786"/>
            <a:ext cx="1847478" cy="2637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692079"/>
            <a:ext cx="2795786" cy="279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4252728" y="5949278"/>
            <a:ext cx="2123800" cy="0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6376528" y="5716922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16023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 smtClean="0"/>
              <a:t>Dünya'nın </a:t>
            </a:r>
            <a:r>
              <a:rPr lang="tr-TR" sz="4000" b="1" dirty="0"/>
              <a:t>dörtte üçü su küreden oluşur. </a:t>
            </a:r>
            <a:endParaRPr lang="tr-TR" sz="40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8" descr="dünya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48382" y="3339007"/>
            <a:ext cx="2795786" cy="2795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Line 8"/>
          <p:cNvSpPr>
            <a:spLocks noChangeShapeType="1"/>
          </p:cNvSpPr>
          <p:nvPr/>
        </p:nvSpPr>
        <p:spPr bwMode="auto">
          <a:xfrm flipV="1">
            <a:off x="3995936" y="3339006"/>
            <a:ext cx="2520280" cy="1098103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5844168" y="2735350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27584" y="276762"/>
            <a:ext cx="7440463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Hava Tabakası</a:t>
            </a:r>
          </a:p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  (Hava </a:t>
            </a:r>
            <a:r>
              <a:rPr lang="tr-TR" sz="5400" b="1" dirty="0">
                <a:latin typeface="Calibri" pitchFamily="34" charset="0"/>
                <a:cs typeface="Calibri" pitchFamily="34" charset="0"/>
              </a:rPr>
              <a:t>Küre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3689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2280" y="4163288"/>
            <a:ext cx="1580367" cy="22559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ünyanın gözlenebilir  katmanları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45649" y="3680609"/>
            <a:ext cx="4004331" cy="22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499468" y="3817114"/>
            <a:ext cx="2101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Hava küre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7984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250204"/>
            <a:ext cx="8358246" cy="2674740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Dünya'yı </a:t>
            </a:r>
            <a:r>
              <a:rPr lang="tr-TR" sz="4000" b="1" dirty="0">
                <a:latin typeface="Calibri" pitchFamily="34" charset="0"/>
                <a:cs typeface="Calibri" pitchFamily="34" charset="0"/>
              </a:rPr>
              <a:t>saran gaz tabakasına "hava küre" denir. </a:t>
            </a:r>
            <a:endParaRPr lang="tr-TR" sz="40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338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47864" y="3390951"/>
            <a:ext cx="331236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 smtClean="0"/>
              <a:t>Dünya'nın </a:t>
            </a:r>
            <a:r>
              <a:rPr lang="tr-TR" sz="4000" b="1" dirty="0"/>
              <a:t>gözle görülemeyen ama hissedilen </a:t>
            </a:r>
            <a:r>
              <a:rPr lang="tr-TR" sz="4000" b="1" dirty="0" smtClean="0"/>
              <a:t>tabakasıdır</a:t>
            </a:r>
            <a:r>
              <a:rPr lang="tr-TR" sz="4000" b="1" dirty="0"/>
              <a:t> </a:t>
            </a:r>
            <a:r>
              <a:rPr lang="tr-TR" sz="4000" b="1" dirty="0" smtClean="0">
                <a:latin typeface="Calibri" pitchFamily="34" charset="0"/>
                <a:cs typeface="Calibri" pitchFamily="34" charset="0"/>
              </a:rPr>
              <a:t>.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969976" y="3713220"/>
            <a:ext cx="2921333" cy="2667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180019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latin typeface="Calibri" pitchFamily="34" charset="0"/>
                <a:cs typeface="Calibri" pitchFamily="34" charset="0"/>
              </a:rPr>
              <a:t>Dünya modeli üzerindeki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renklerin anlamları 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nedir?</a:t>
            </a:r>
          </a:p>
          <a:p>
            <a:pPr marL="0" indent="0">
              <a:buNone/>
            </a:pPr>
            <a:endParaRPr lang="tr-TR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66569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rc_mi" descr="http://www.okullaryayinevi.com/admin/resim/buyuk/18122009101710_kure6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2411760" y="2633100"/>
            <a:ext cx="3960440" cy="34563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304255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b="1" dirty="0" smtClean="0">
                <a:latin typeface="Calibri" pitchFamily="34" charset="0"/>
                <a:cs typeface="Calibri" pitchFamily="34" charset="0"/>
              </a:rPr>
              <a:t>Yağmur, rüzgar 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gibi hava olaylarının gerçekleştiği hava tabakasına "atmosfer" denir. 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4" y="3159370"/>
            <a:ext cx="3888432" cy="31550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39550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2"/>
            <a:ext cx="8358246" cy="309634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3600" b="1" dirty="0">
                <a:latin typeface="Calibri" pitchFamily="34" charset="0"/>
                <a:cs typeface="Calibri" pitchFamily="34" charset="0"/>
              </a:rPr>
              <a:t>Canlılar için hayat kaynağı olan hava, bir tabaka halinde Dünya’mızı çevreler</a:t>
            </a:r>
            <a:r>
              <a:rPr lang="tr-TR" sz="4000" b="1" dirty="0" smtClean="0"/>
              <a:t>.</a:t>
            </a:r>
            <a:endParaRPr lang="tr-TR" sz="40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taş küre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43808" y="3904376"/>
            <a:ext cx="3672408" cy="2616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53874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827584" y="276762"/>
            <a:ext cx="7440463" cy="2808312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Hava Tabakası</a:t>
            </a:r>
          </a:p>
          <a:p>
            <a:pPr marL="0" indent="0">
              <a:buNone/>
            </a:pP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     (Hava </a:t>
            </a:r>
            <a:r>
              <a:rPr lang="tr-TR" sz="5400" b="1" dirty="0">
                <a:latin typeface="Calibri" pitchFamily="34" charset="0"/>
                <a:cs typeface="Calibri" pitchFamily="34" charset="0"/>
              </a:rPr>
              <a:t>Küre</a:t>
            </a:r>
            <a:r>
              <a:rPr lang="tr-TR" sz="5400" b="1" dirty="0" smtClean="0">
                <a:latin typeface="Calibri" pitchFamily="34" charset="0"/>
                <a:cs typeface="Calibri" pitchFamily="34" charset="0"/>
              </a:rPr>
              <a:t>)</a:t>
            </a: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3743689"/>
            <a:ext cx="1937441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76256" y="2564904"/>
            <a:ext cx="1847093" cy="26366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ünyanın gözlenebilir  katmanları modeli ile ilgili görsel sonucu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0450" y="3680609"/>
            <a:ext cx="4004331" cy="225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Dikdörtgen 6"/>
          <p:cNvSpPr/>
          <p:nvPr/>
        </p:nvSpPr>
        <p:spPr>
          <a:xfrm>
            <a:off x="5465704" y="3883249"/>
            <a:ext cx="2202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Hava küre</a:t>
            </a:r>
            <a:endParaRPr lang="tr-TR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3464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ünya fiziki harita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0" name="Picture 6" descr="dünya fiziki haritası ile ilgili görsel sonucu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0475" y="1268760"/>
            <a:ext cx="8664897" cy="44592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Line 8"/>
          <p:cNvSpPr>
            <a:spLocks noChangeShapeType="1"/>
          </p:cNvSpPr>
          <p:nvPr/>
        </p:nvSpPr>
        <p:spPr bwMode="auto">
          <a:xfrm flipH="1" flipV="1">
            <a:off x="5004048" y="836712"/>
            <a:ext cx="432048" cy="1188132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2051720" y="5727975"/>
            <a:ext cx="198239" cy="684075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0" name="Line 8"/>
          <p:cNvSpPr>
            <a:spLocks noChangeShapeType="1"/>
          </p:cNvSpPr>
          <p:nvPr/>
        </p:nvSpPr>
        <p:spPr bwMode="auto">
          <a:xfrm>
            <a:off x="5587989" y="4869159"/>
            <a:ext cx="928228" cy="1342509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526760" y="6211668"/>
            <a:ext cx="2101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Hava küre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5797462" y="6124654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3366720" y="374811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6200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2" descr="dünya fiziki haritası ile ilgili görsel sonuc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2050" name="Picture 2" descr="dünya fiziki haritası ile ilgili görsel sonucu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975" y="1412776"/>
            <a:ext cx="8208060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Line 8"/>
          <p:cNvSpPr>
            <a:spLocks noChangeShapeType="1"/>
          </p:cNvSpPr>
          <p:nvPr/>
        </p:nvSpPr>
        <p:spPr bwMode="auto">
          <a:xfrm flipV="1">
            <a:off x="2267744" y="980728"/>
            <a:ext cx="1511300" cy="1512168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6" name="Line 8"/>
          <p:cNvSpPr>
            <a:spLocks noChangeShapeType="1"/>
          </p:cNvSpPr>
          <p:nvPr/>
        </p:nvSpPr>
        <p:spPr bwMode="auto">
          <a:xfrm flipV="1">
            <a:off x="5220072" y="980728"/>
            <a:ext cx="1511300" cy="1512168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7" name="Line 8"/>
          <p:cNvSpPr>
            <a:spLocks noChangeShapeType="1"/>
          </p:cNvSpPr>
          <p:nvPr/>
        </p:nvSpPr>
        <p:spPr bwMode="auto">
          <a:xfrm>
            <a:off x="4581782" y="4869160"/>
            <a:ext cx="1142345" cy="1440160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8" name="Line 8"/>
          <p:cNvSpPr>
            <a:spLocks noChangeShapeType="1"/>
          </p:cNvSpPr>
          <p:nvPr/>
        </p:nvSpPr>
        <p:spPr bwMode="auto">
          <a:xfrm flipH="1">
            <a:off x="2483768" y="5625244"/>
            <a:ext cx="144016" cy="684076"/>
          </a:xfrm>
          <a:prstGeom prst="line">
            <a:avLst/>
          </a:prstGeom>
          <a:noFill/>
          <a:ln w="57150">
            <a:solidFill>
              <a:srgbClr val="E51FDC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2" name="Dikdörtgen 1"/>
          <p:cNvSpPr/>
          <p:nvPr/>
        </p:nvSpPr>
        <p:spPr>
          <a:xfrm>
            <a:off x="1217232" y="6211669"/>
            <a:ext cx="21010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Hava küre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5797462" y="6124654"/>
            <a:ext cx="168629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su küre </a:t>
            </a:r>
            <a:endParaRPr lang="tr-TR" sz="3600" dirty="0">
              <a:solidFill>
                <a:srgbClr val="FF0000"/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444208" y="395953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FF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131840" y="334397"/>
            <a:ext cx="18212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3600" b="1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taş küre </a:t>
            </a:r>
            <a:endParaRPr lang="tr-TR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89850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loud"/>
          <p:cNvSpPr>
            <a:spLocks noGrp="1" noChangeAspect="1" noEditPoints="1" noChangeArrowheads="1"/>
          </p:cNvSpPr>
          <p:nvPr/>
        </p:nvSpPr>
        <p:spPr bwMode="auto">
          <a:xfrm>
            <a:off x="251520" y="476673"/>
            <a:ext cx="8358246" cy="201622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b="1" dirty="0">
                <a:latin typeface="Calibri" pitchFamily="34" charset="0"/>
                <a:cs typeface="Calibri" pitchFamily="34" charset="0"/>
              </a:rPr>
              <a:t>Dünya modeli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üzerinde 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hangi rengin daha fazla yer 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kapladığını söyleyiniz ?</a:t>
            </a:r>
            <a:endParaRPr lang="tr-TR" b="1" dirty="0">
              <a:latin typeface="Calibri" pitchFamily="34" charset="0"/>
              <a:cs typeface="Calibri" pitchFamily="34" charset="0"/>
            </a:endParaRPr>
          </a:p>
          <a:p>
            <a:endParaRPr lang="tr-TR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7412" name="Picture 4" descr="HAYVAN 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58035" y="3713220"/>
            <a:ext cx="1665693" cy="2376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16216" y="305851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irc_mi" descr="http://www.okullaryayinevi.com/admin/resim/buyuk/18122009101710_kure6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3058516"/>
            <a:ext cx="3528392" cy="3451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4799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6 İçerik Yer Tutucusu" descr="DÜNYA haritası ile ilgili görsel sonucu"/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179512" y="2204864"/>
            <a:ext cx="8496944" cy="4221088"/>
          </a:xfrm>
          <a:prstGeom prst="rect">
            <a:avLst/>
          </a:prstGeom>
        </p:spPr>
      </p:pic>
      <p:sp>
        <p:nvSpPr>
          <p:cNvPr id="6" name="4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r-TR" dirty="0" smtClean="0"/>
              <a:t/>
            </a:r>
            <a:br>
              <a:rPr lang="tr-TR" dirty="0" smtClean="0"/>
            </a:br>
            <a:r>
              <a:rPr lang="tr-TR" sz="3600" b="1" dirty="0" smtClean="0">
                <a:latin typeface="Calibri" pitchFamily="34" charset="0"/>
                <a:cs typeface="Calibri" pitchFamily="34" charset="0"/>
              </a:rPr>
              <a:t>Dünya haritasında hangi rengin daha fazla yer kapladığını söyleyebilir misiniz?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tr-TR" b="1" dirty="0" smtClean="0">
                <a:latin typeface="Calibri" pitchFamily="34" charset="0"/>
                <a:cs typeface="Calibri" pitchFamily="34" charset="0"/>
              </a:rPr>
            </a:br>
            <a:endParaRPr lang="tr-TR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3717032"/>
            <a:ext cx="1284892" cy="183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855436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İçerik Yer Tutucusu"/>
          <p:cNvSpPr>
            <a:spLocks noGrp="1"/>
          </p:cNvSpPr>
          <p:nvPr>
            <p:ph sz="half" idx="4294967295"/>
          </p:nvPr>
        </p:nvSpPr>
        <p:spPr>
          <a:xfrm>
            <a:off x="251520" y="260648"/>
            <a:ext cx="8712968" cy="2088232"/>
          </a:xfrm>
          <a:prstGeom prst="rect">
            <a:avLst/>
          </a:prstGeom>
          <a:gradFill>
            <a:gsLst>
              <a:gs pos="0">
                <a:srgbClr val="000000"/>
              </a:gs>
              <a:gs pos="20000">
                <a:srgbClr val="000040"/>
              </a:gs>
              <a:gs pos="50000">
                <a:srgbClr val="400040"/>
              </a:gs>
              <a:gs pos="75000">
                <a:srgbClr val="8F0040"/>
              </a:gs>
              <a:gs pos="89999">
                <a:srgbClr val="F27300"/>
              </a:gs>
              <a:gs pos="100000">
                <a:srgbClr val="FFBF00"/>
              </a:gs>
            </a:gsLst>
            <a:lin ang="5400000" scaled="0"/>
          </a:gradFill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tr-TR" sz="4400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Dünya modelinde gözlemlediğimiz gibi dünyamız karalar ve denizlerle kaplıdır. </a:t>
            </a:r>
            <a:endParaRPr lang="tr-TR" sz="4400" b="1" dirty="0" smtClean="0"/>
          </a:p>
        </p:txBody>
      </p:sp>
      <p:pic>
        <p:nvPicPr>
          <p:cNvPr id="6147" name="irc_mi" descr="http://www.okullaryayinevi.com/admin/resim/buyuk/18122009101710_kure6.jpg"/>
          <p:cNvPicPr>
            <a:picLocks noGrp="1"/>
          </p:cNvPicPr>
          <p:nvPr>
            <p:ph sz="half" idx="429496729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683568" y="2962967"/>
            <a:ext cx="3528392" cy="3440669"/>
          </a:xfrm>
          <a:prstGeom prst="rect">
            <a:avLst/>
          </a:prstGeom>
        </p:spPr>
      </p:pic>
      <p:pic>
        <p:nvPicPr>
          <p:cNvPr id="4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28184" y="3212976"/>
            <a:ext cx="2351534" cy="3356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999006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328334" y="5831215"/>
            <a:ext cx="8645187" cy="52322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tr-TR" sz="2800" b="1" dirty="0">
                <a:latin typeface="Calibri" pitchFamily="34" charset="0"/>
                <a:cs typeface="Calibri" pitchFamily="34" charset="0"/>
              </a:rPr>
              <a:t>Dünya üzerinde karalar mı yoksa sular mı daha fazladır?</a:t>
            </a:r>
            <a:endParaRPr lang="en-US" sz="28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45063" name="Picture 7" descr="a2oko2qx[1]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2138" y="2997200"/>
            <a:ext cx="2808287" cy="2808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064" name="Line 8"/>
          <p:cNvSpPr>
            <a:spLocks noChangeShapeType="1"/>
          </p:cNvSpPr>
          <p:nvPr/>
        </p:nvSpPr>
        <p:spPr bwMode="auto">
          <a:xfrm>
            <a:off x="5292725" y="4394744"/>
            <a:ext cx="1511300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5065" name="Line 9"/>
          <p:cNvSpPr>
            <a:spLocks noChangeShapeType="1"/>
          </p:cNvSpPr>
          <p:nvPr/>
        </p:nvSpPr>
        <p:spPr bwMode="auto">
          <a:xfrm flipH="1">
            <a:off x="2339975" y="5084763"/>
            <a:ext cx="2232025" cy="0"/>
          </a:xfrm>
          <a:prstGeom prst="line">
            <a:avLst/>
          </a:prstGeom>
          <a:noFill/>
          <a:ln w="57150">
            <a:solidFill>
              <a:schemeClr val="tx1"/>
            </a:solidFill>
            <a:round/>
            <a:headEnd type="oval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/>
          <a:lstStyle/>
          <a:p>
            <a:endParaRPr lang="tr-TR"/>
          </a:p>
        </p:txBody>
      </p:sp>
      <p:sp>
        <p:nvSpPr>
          <p:cNvPr id="45066" name="Text Box 10"/>
          <p:cNvSpPr txBox="1">
            <a:spLocks noChangeArrowheads="1"/>
          </p:cNvSpPr>
          <p:nvPr/>
        </p:nvSpPr>
        <p:spPr bwMode="auto">
          <a:xfrm>
            <a:off x="6877050" y="4221163"/>
            <a:ext cx="1583382" cy="52322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800" b="1" dirty="0">
                <a:latin typeface="Comic Sans MS" pitchFamily="66" charset="0"/>
              </a:rPr>
              <a:t>Karalar</a:t>
            </a:r>
            <a:endParaRPr lang="en-US" sz="2800" b="1" dirty="0">
              <a:latin typeface="Comic Sans MS" pitchFamily="66" charset="0"/>
            </a:endParaRPr>
          </a:p>
        </p:txBody>
      </p:sp>
      <p:sp>
        <p:nvSpPr>
          <p:cNvPr id="45067" name="Text Box 11"/>
          <p:cNvSpPr txBox="1">
            <a:spLocks noChangeArrowheads="1"/>
          </p:cNvSpPr>
          <p:nvPr/>
        </p:nvSpPr>
        <p:spPr bwMode="auto">
          <a:xfrm>
            <a:off x="539552" y="4850855"/>
            <a:ext cx="1721967" cy="523220"/>
          </a:xfrm>
          <a:prstGeom prst="rect">
            <a:avLst/>
          </a:prstGeom>
          <a:solidFill>
            <a:srgbClr val="FFFF66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tr-TR" sz="2800" b="1" dirty="0">
                <a:latin typeface="Calibri" pitchFamily="34" charset="0"/>
                <a:cs typeface="Calibri" pitchFamily="34" charset="0"/>
              </a:rPr>
              <a:t>Denizler</a:t>
            </a:r>
            <a:endParaRPr lang="en-US" sz="28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1" name="Cloud"/>
          <p:cNvSpPr>
            <a:spLocks noGrp="1" noChangeAspect="1" noEditPoints="1" noChangeArrowheads="1"/>
          </p:cNvSpPr>
          <p:nvPr/>
        </p:nvSpPr>
        <p:spPr bwMode="auto">
          <a:xfrm>
            <a:off x="238019" y="332656"/>
            <a:ext cx="8358246" cy="1800199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buNone/>
            </a:pPr>
            <a:r>
              <a:rPr lang="tr-TR" sz="4000" b="1" dirty="0">
                <a:latin typeface="Calibri" pitchFamily="34" charset="0"/>
                <a:cs typeface="Calibri" pitchFamily="34" charset="0"/>
              </a:rPr>
              <a:t>Dünya üzerinde karalar ve denizler vardır</a:t>
            </a:r>
            <a:endParaRPr lang="tr-TR" sz="4000" b="1" dirty="0" smtClean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2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85427" y="1700808"/>
            <a:ext cx="1410837" cy="201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8089" y="2135595"/>
            <a:ext cx="1284892" cy="183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371771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50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50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500"/>
                                        <p:tgtEl>
                                          <p:spTgt spid="45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50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5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1000"/>
                                        <p:tgtEl>
                                          <p:spTgt spid="45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450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2" grpId="0" animBg="1"/>
      <p:bldP spid="45064" grpId="0" animBg="1"/>
      <p:bldP spid="45065" grpId="0" animBg="1"/>
      <p:bldP spid="45066" grpId="0" animBg="1"/>
      <p:bldP spid="4506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Oval 4"/>
          <p:cNvSpPr>
            <a:spLocks noChangeArrowheads="1"/>
          </p:cNvSpPr>
          <p:nvPr/>
        </p:nvSpPr>
        <p:spPr bwMode="auto">
          <a:xfrm>
            <a:off x="2006600" y="1776413"/>
            <a:ext cx="4989513" cy="5057775"/>
          </a:xfrm>
          <a:prstGeom prst="ellipse">
            <a:avLst/>
          </a:prstGeom>
          <a:solidFill>
            <a:srgbClr val="0000FF"/>
          </a:solidFill>
          <a:ln w="1905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454400" y="4776788"/>
            <a:ext cx="1357313" cy="1916112"/>
            <a:chOff x="2176" y="3009"/>
            <a:chExt cx="855" cy="1207"/>
          </a:xfrm>
        </p:grpSpPr>
        <p:sp>
          <p:nvSpPr>
            <p:cNvPr id="22569" name="Freeform 5"/>
            <p:cNvSpPr>
              <a:spLocks/>
            </p:cNvSpPr>
            <p:nvPr/>
          </p:nvSpPr>
          <p:spPr bwMode="auto">
            <a:xfrm>
              <a:off x="2176" y="3009"/>
              <a:ext cx="855" cy="1166"/>
            </a:xfrm>
            <a:custGeom>
              <a:avLst/>
              <a:gdLst>
                <a:gd name="T0" fmla="*/ 193 w 855"/>
                <a:gd name="T1" fmla="*/ 0 h 1166"/>
                <a:gd name="T2" fmla="*/ 206 w 855"/>
                <a:gd name="T3" fmla="*/ 28 h 1166"/>
                <a:gd name="T4" fmla="*/ 227 w 855"/>
                <a:gd name="T5" fmla="*/ 3 h 1166"/>
                <a:gd name="T6" fmla="*/ 258 w 855"/>
                <a:gd name="T7" fmla="*/ 23 h 1166"/>
                <a:gd name="T8" fmla="*/ 332 w 855"/>
                <a:gd name="T9" fmla="*/ 38 h 1166"/>
                <a:gd name="T10" fmla="*/ 368 w 855"/>
                <a:gd name="T11" fmla="*/ 48 h 1166"/>
                <a:gd name="T12" fmla="*/ 401 w 855"/>
                <a:gd name="T13" fmla="*/ 79 h 1166"/>
                <a:gd name="T14" fmla="*/ 458 w 855"/>
                <a:gd name="T15" fmla="*/ 131 h 1166"/>
                <a:gd name="T16" fmla="*/ 510 w 855"/>
                <a:gd name="T17" fmla="*/ 139 h 1166"/>
                <a:gd name="T18" fmla="*/ 568 w 855"/>
                <a:gd name="T19" fmla="*/ 192 h 1166"/>
                <a:gd name="T20" fmla="*/ 554 w 855"/>
                <a:gd name="T21" fmla="*/ 250 h 1166"/>
                <a:gd name="T22" fmla="*/ 596 w 855"/>
                <a:gd name="T23" fmla="*/ 257 h 1166"/>
                <a:gd name="T24" fmla="*/ 658 w 855"/>
                <a:gd name="T25" fmla="*/ 257 h 1166"/>
                <a:gd name="T26" fmla="*/ 730 w 855"/>
                <a:gd name="T27" fmla="*/ 280 h 1166"/>
                <a:gd name="T28" fmla="*/ 820 w 855"/>
                <a:gd name="T29" fmla="*/ 312 h 1166"/>
                <a:gd name="T30" fmla="*/ 852 w 855"/>
                <a:gd name="T31" fmla="*/ 367 h 1166"/>
                <a:gd name="T32" fmla="*/ 802 w 855"/>
                <a:gd name="T33" fmla="*/ 432 h 1166"/>
                <a:gd name="T34" fmla="*/ 786 w 855"/>
                <a:gd name="T35" fmla="*/ 503 h 1166"/>
                <a:gd name="T36" fmla="*/ 770 w 855"/>
                <a:gd name="T37" fmla="*/ 590 h 1166"/>
                <a:gd name="T38" fmla="*/ 719 w 855"/>
                <a:gd name="T39" fmla="*/ 635 h 1166"/>
                <a:gd name="T40" fmla="*/ 629 w 855"/>
                <a:gd name="T41" fmla="*/ 664 h 1166"/>
                <a:gd name="T42" fmla="*/ 620 w 855"/>
                <a:gd name="T43" fmla="*/ 709 h 1166"/>
                <a:gd name="T44" fmla="*/ 555 w 855"/>
                <a:gd name="T45" fmla="*/ 809 h 1166"/>
                <a:gd name="T46" fmla="*/ 459 w 855"/>
                <a:gd name="T47" fmla="*/ 812 h 1166"/>
                <a:gd name="T48" fmla="*/ 470 w 855"/>
                <a:gd name="T49" fmla="*/ 895 h 1166"/>
                <a:gd name="T50" fmla="*/ 378 w 855"/>
                <a:gd name="T51" fmla="*/ 960 h 1166"/>
                <a:gd name="T52" fmla="*/ 356 w 855"/>
                <a:gd name="T53" fmla="*/ 1001 h 1166"/>
                <a:gd name="T54" fmla="*/ 335 w 855"/>
                <a:gd name="T55" fmla="*/ 1101 h 1166"/>
                <a:gd name="T56" fmla="*/ 301 w 855"/>
                <a:gd name="T57" fmla="*/ 1154 h 1166"/>
                <a:gd name="T58" fmla="*/ 226 w 855"/>
                <a:gd name="T59" fmla="*/ 1067 h 1166"/>
                <a:gd name="T60" fmla="*/ 197 w 855"/>
                <a:gd name="T61" fmla="*/ 870 h 1166"/>
                <a:gd name="T62" fmla="*/ 203 w 855"/>
                <a:gd name="T63" fmla="*/ 741 h 1166"/>
                <a:gd name="T64" fmla="*/ 196 w 855"/>
                <a:gd name="T65" fmla="*/ 540 h 1166"/>
                <a:gd name="T66" fmla="*/ 152 w 855"/>
                <a:gd name="T67" fmla="*/ 489 h 1166"/>
                <a:gd name="T68" fmla="*/ 110 w 855"/>
                <a:gd name="T69" fmla="*/ 486 h 1166"/>
                <a:gd name="T70" fmla="*/ 90 w 855"/>
                <a:gd name="T71" fmla="*/ 441 h 1166"/>
                <a:gd name="T72" fmla="*/ 65 w 855"/>
                <a:gd name="T73" fmla="*/ 390 h 1166"/>
                <a:gd name="T74" fmla="*/ 45 w 855"/>
                <a:gd name="T75" fmla="*/ 347 h 1166"/>
                <a:gd name="T76" fmla="*/ 22 w 855"/>
                <a:gd name="T77" fmla="*/ 300 h 1166"/>
                <a:gd name="T78" fmla="*/ 22 w 855"/>
                <a:gd name="T79" fmla="*/ 250 h 1166"/>
                <a:gd name="T80" fmla="*/ 14 w 855"/>
                <a:gd name="T81" fmla="*/ 206 h 1166"/>
                <a:gd name="T82" fmla="*/ 62 w 855"/>
                <a:gd name="T83" fmla="*/ 161 h 1166"/>
                <a:gd name="T84" fmla="*/ 87 w 855"/>
                <a:gd name="T85" fmla="*/ 99 h 116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w 855"/>
                <a:gd name="T130" fmla="*/ 0 h 1166"/>
                <a:gd name="T131" fmla="*/ 855 w 855"/>
                <a:gd name="T132" fmla="*/ 1166 h 1166"/>
              </a:gdLst>
              <a:ahLst/>
              <a:cxnLst>
                <a:cxn ang="T86">
                  <a:pos x="T0" y="T1"/>
                </a:cxn>
                <a:cxn ang="T87">
                  <a:pos x="T2" y="T3"/>
                </a:cxn>
                <a:cxn ang="T88">
                  <a:pos x="T4" y="T5"/>
                </a:cxn>
                <a:cxn ang="T89">
                  <a:pos x="T6" y="T7"/>
                </a:cxn>
                <a:cxn ang="T90">
                  <a:pos x="T8" y="T9"/>
                </a:cxn>
                <a:cxn ang="T91">
                  <a:pos x="T10" y="T11"/>
                </a:cxn>
                <a:cxn ang="T92">
                  <a:pos x="T12" y="T13"/>
                </a:cxn>
                <a:cxn ang="T93">
                  <a:pos x="T14" y="T15"/>
                </a:cxn>
                <a:cxn ang="T94">
                  <a:pos x="T16" y="T17"/>
                </a:cxn>
                <a:cxn ang="T95">
                  <a:pos x="T18" y="T19"/>
                </a:cxn>
                <a:cxn ang="T96">
                  <a:pos x="T20" y="T21"/>
                </a:cxn>
                <a:cxn ang="T97">
                  <a:pos x="T22" y="T23"/>
                </a:cxn>
                <a:cxn ang="T98">
                  <a:pos x="T24" y="T25"/>
                </a:cxn>
                <a:cxn ang="T99">
                  <a:pos x="T26" y="T27"/>
                </a:cxn>
                <a:cxn ang="T100">
                  <a:pos x="T28" y="T29"/>
                </a:cxn>
                <a:cxn ang="T101">
                  <a:pos x="T30" y="T31"/>
                </a:cxn>
                <a:cxn ang="T102">
                  <a:pos x="T32" y="T33"/>
                </a:cxn>
                <a:cxn ang="T103">
                  <a:pos x="T34" y="T35"/>
                </a:cxn>
                <a:cxn ang="T104">
                  <a:pos x="T36" y="T37"/>
                </a:cxn>
                <a:cxn ang="T105">
                  <a:pos x="T38" y="T39"/>
                </a:cxn>
                <a:cxn ang="T106">
                  <a:pos x="T40" y="T41"/>
                </a:cxn>
                <a:cxn ang="T107">
                  <a:pos x="T42" y="T43"/>
                </a:cxn>
                <a:cxn ang="T108">
                  <a:pos x="T44" y="T45"/>
                </a:cxn>
                <a:cxn ang="T109">
                  <a:pos x="T46" y="T47"/>
                </a:cxn>
                <a:cxn ang="T110">
                  <a:pos x="T48" y="T49"/>
                </a:cxn>
                <a:cxn ang="T111">
                  <a:pos x="T50" y="T51"/>
                </a:cxn>
                <a:cxn ang="T112">
                  <a:pos x="T52" y="T53"/>
                </a:cxn>
                <a:cxn ang="T113">
                  <a:pos x="T54" y="T55"/>
                </a:cxn>
                <a:cxn ang="T114">
                  <a:pos x="T56" y="T57"/>
                </a:cxn>
                <a:cxn ang="T115">
                  <a:pos x="T58" y="T59"/>
                </a:cxn>
                <a:cxn ang="T116">
                  <a:pos x="T60" y="T61"/>
                </a:cxn>
                <a:cxn ang="T117">
                  <a:pos x="T62" y="T63"/>
                </a:cxn>
                <a:cxn ang="T118">
                  <a:pos x="T64" y="T65"/>
                </a:cxn>
                <a:cxn ang="T119">
                  <a:pos x="T66" y="T67"/>
                </a:cxn>
                <a:cxn ang="T120">
                  <a:pos x="T68" y="T69"/>
                </a:cxn>
                <a:cxn ang="T121">
                  <a:pos x="T70" y="T71"/>
                </a:cxn>
                <a:cxn ang="T122">
                  <a:pos x="T72" y="T73"/>
                </a:cxn>
                <a:cxn ang="T123">
                  <a:pos x="T74" y="T75"/>
                </a:cxn>
                <a:cxn ang="T124">
                  <a:pos x="T76" y="T77"/>
                </a:cxn>
                <a:cxn ang="T125">
                  <a:pos x="T78" y="T79"/>
                </a:cxn>
                <a:cxn ang="T126">
                  <a:pos x="T80" y="T81"/>
                </a:cxn>
                <a:cxn ang="T127">
                  <a:pos x="T82" y="T83"/>
                </a:cxn>
                <a:cxn ang="T128">
                  <a:pos x="T84" y="T85"/>
                </a:cxn>
              </a:cxnLst>
              <a:rect l="T129" t="T130" r="T131" b="T132"/>
              <a:pathLst>
                <a:path w="855" h="1166">
                  <a:moveTo>
                    <a:pt x="101" y="34"/>
                  </a:moveTo>
                  <a:lnTo>
                    <a:pt x="151" y="0"/>
                  </a:lnTo>
                  <a:lnTo>
                    <a:pt x="193" y="0"/>
                  </a:lnTo>
                  <a:lnTo>
                    <a:pt x="206" y="3"/>
                  </a:lnTo>
                  <a:lnTo>
                    <a:pt x="206" y="13"/>
                  </a:lnTo>
                  <a:lnTo>
                    <a:pt x="206" y="28"/>
                  </a:lnTo>
                  <a:lnTo>
                    <a:pt x="216" y="34"/>
                  </a:lnTo>
                  <a:lnTo>
                    <a:pt x="223" y="19"/>
                  </a:lnTo>
                  <a:lnTo>
                    <a:pt x="227" y="3"/>
                  </a:lnTo>
                  <a:lnTo>
                    <a:pt x="238" y="3"/>
                  </a:lnTo>
                  <a:lnTo>
                    <a:pt x="243" y="13"/>
                  </a:lnTo>
                  <a:lnTo>
                    <a:pt x="258" y="23"/>
                  </a:lnTo>
                  <a:lnTo>
                    <a:pt x="272" y="34"/>
                  </a:lnTo>
                  <a:lnTo>
                    <a:pt x="312" y="34"/>
                  </a:lnTo>
                  <a:lnTo>
                    <a:pt x="332" y="38"/>
                  </a:lnTo>
                  <a:lnTo>
                    <a:pt x="342" y="39"/>
                  </a:lnTo>
                  <a:lnTo>
                    <a:pt x="352" y="39"/>
                  </a:lnTo>
                  <a:lnTo>
                    <a:pt x="368" y="48"/>
                  </a:lnTo>
                  <a:lnTo>
                    <a:pt x="374" y="60"/>
                  </a:lnTo>
                  <a:lnTo>
                    <a:pt x="374" y="70"/>
                  </a:lnTo>
                  <a:lnTo>
                    <a:pt x="401" y="79"/>
                  </a:lnTo>
                  <a:lnTo>
                    <a:pt x="419" y="100"/>
                  </a:lnTo>
                  <a:lnTo>
                    <a:pt x="442" y="121"/>
                  </a:lnTo>
                  <a:lnTo>
                    <a:pt x="458" y="131"/>
                  </a:lnTo>
                  <a:lnTo>
                    <a:pt x="468" y="131"/>
                  </a:lnTo>
                  <a:lnTo>
                    <a:pt x="493" y="131"/>
                  </a:lnTo>
                  <a:lnTo>
                    <a:pt x="510" y="139"/>
                  </a:lnTo>
                  <a:lnTo>
                    <a:pt x="528" y="160"/>
                  </a:lnTo>
                  <a:lnTo>
                    <a:pt x="554" y="174"/>
                  </a:lnTo>
                  <a:lnTo>
                    <a:pt x="568" y="192"/>
                  </a:lnTo>
                  <a:lnTo>
                    <a:pt x="575" y="216"/>
                  </a:lnTo>
                  <a:lnTo>
                    <a:pt x="565" y="226"/>
                  </a:lnTo>
                  <a:lnTo>
                    <a:pt x="554" y="250"/>
                  </a:lnTo>
                  <a:lnTo>
                    <a:pt x="568" y="266"/>
                  </a:lnTo>
                  <a:lnTo>
                    <a:pt x="578" y="270"/>
                  </a:lnTo>
                  <a:lnTo>
                    <a:pt x="596" y="257"/>
                  </a:lnTo>
                  <a:lnTo>
                    <a:pt x="620" y="250"/>
                  </a:lnTo>
                  <a:lnTo>
                    <a:pt x="641" y="257"/>
                  </a:lnTo>
                  <a:lnTo>
                    <a:pt x="658" y="257"/>
                  </a:lnTo>
                  <a:lnTo>
                    <a:pt x="681" y="267"/>
                  </a:lnTo>
                  <a:lnTo>
                    <a:pt x="706" y="280"/>
                  </a:lnTo>
                  <a:lnTo>
                    <a:pt x="730" y="280"/>
                  </a:lnTo>
                  <a:lnTo>
                    <a:pt x="761" y="282"/>
                  </a:lnTo>
                  <a:lnTo>
                    <a:pt x="790" y="305"/>
                  </a:lnTo>
                  <a:lnTo>
                    <a:pt x="820" y="312"/>
                  </a:lnTo>
                  <a:lnTo>
                    <a:pt x="842" y="321"/>
                  </a:lnTo>
                  <a:lnTo>
                    <a:pt x="855" y="341"/>
                  </a:lnTo>
                  <a:lnTo>
                    <a:pt x="852" y="367"/>
                  </a:lnTo>
                  <a:lnTo>
                    <a:pt x="836" y="390"/>
                  </a:lnTo>
                  <a:lnTo>
                    <a:pt x="820" y="411"/>
                  </a:lnTo>
                  <a:lnTo>
                    <a:pt x="802" y="432"/>
                  </a:lnTo>
                  <a:lnTo>
                    <a:pt x="794" y="458"/>
                  </a:lnTo>
                  <a:lnTo>
                    <a:pt x="771" y="476"/>
                  </a:lnTo>
                  <a:lnTo>
                    <a:pt x="786" y="503"/>
                  </a:lnTo>
                  <a:lnTo>
                    <a:pt x="784" y="538"/>
                  </a:lnTo>
                  <a:lnTo>
                    <a:pt x="770" y="564"/>
                  </a:lnTo>
                  <a:lnTo>
                    <a:pt x="770" y="590"/>
                  </a:lnTo>
                  <a:lnTo>
                    <a:pt x="757" y="615"/>
                  </a:lnTo>
                  <a:lnTo>
                    <a:pt x="739" y="625"/>
                  </a:lnTo>
                  <a:lnTo>
                    <a:pt x="719" y="635"/>
                  </a:lnTo>
                  <a:lnTo>
                    <a:pt x="694" y="634"/>
                  </a:lnTo>
                  <a:lnTo>
                    <a:pt x="658" y="641"/>
                  </a:lnTo>
                  <a:lnTo>
                    <a:pt x="629" y="664"/>
                  </a:lnTo>
                  <a:lnTo>
                    <a:pt x="613" y="685"/>
                  </a:lnTo>
                  <a:lnTo>
                    <a:pt x="604" y="696"/>
                  </a:lnTo>
                  <a:lnTo>
                    <a:pt x="620" y="709"/>
                  </a:lnTo>
                  <a:lnTo>
                    <a:pt x="620" y="730"/>
                  </a:lnTo>
                  <a:lnTo>
                    <a:pt x="580" y="761"/>
                  </a:lnTo>
                  <a:lnTo>
                    <a:pt x="555" y="809"/>
                  </a:lnTo>
                  <a:lnTo>
                    <a:pt x="522" y="835"/>
                  </a:lnTo>
                  <a:lnTo>
                    <a:pt x="494" y="837"/>
                  </a:lnTo>
                  <a:lnTo>
                    <a:pt x="459" y="812"/>
                  </a:lnTo>
                  <a:lnTo>
                    <a:pt x="458" y="847"/>
                  </a:lnTo>
                  <a:lnTo>
                    <a:pt x="474" y="864"/>
                  </a:lnTo>
                  <a:lnTo>
                    <a:pt x="470" y="895"/>
                  </a:lnTo>
                  <a:lnTo>
                    <a:pt x="422" y="922"/>
                  </a:lnTo>
                  <a:lnTo>
                    <a:pt x="401" y="918"/>
                  </a:lnTo>
                  <a:lnTo>
                    <a:pt x="378" y="960"/>
                  </a:lnTo>
                  <a:lnTo>
                    <a:pt x="356" y="964"/>
                  </a:lnTo>
                  <a:lnTo>
                    <a:pt x="348" y="982"/>
                  </a:lnTo>
                  <a:lnTo>
                    <a:pt x="356" y="1001"/>
                  </a:lnTo>
                  <a:lnTo>
                    <a:pt x="336" y="1028"/>
                  </a:lnTo>
                  <a:lnTo>
                    <a:pt x="354" y="1070"/>
                  </a:lnTo>
                  <a:lnTo>
                    <a:pt x="335" y="1101"/>
                  </a:lnTo>
                  <a:lnTo>
                    <a:pt x="320" y="1131"/>
                  </a:lnTo>
                  <a:lnTo>
                    <a:pt x="336" y="1154"/>
                  </a:lnTo>
                  <a:lnTo>
                    <a:pt x="301" y="1154"/>
                  </a:lnTo>
                  <a:lnTo>
                    <a:pt x="271" y="1166"/>
                  </a:lnTo>
                  <a:lnTo>
                    <a:pt x="236" y="1111"/>
                  </a:lnTo>
                  <a:lnTo>
                    <a:pt x="226" y="1067"/>
                  </a:lnTo>
                  <a:lnTo>
                    <a:pt x="226" y="970"/>
                  </a:lnTo>
                  <a:lnTo>
                    <a:pt x="194" y="931"/>
                  </a:lnTo>
                  <a:lnTo>
                    <a:pt x="197" y="870"/>
                  </a:lnTo>
                  <a:lnTo>
                    <a:pt x="213" y="830"/>
                  </a:lnTo>
                  <a:lnTo>
                    <a:pt x="204" y="788"/>
                  </a:lnTo>
                  <a:lnTo>
                    <a:pt x="203" y="741"/>
                  </a:lnTo>
                  <a:lnTo>
                    <a:pt x="206" y="625"/>
                  </a:lnTo>
                  <a:lnTo>
                    <a:pt x="217" y="573"/>
                  </a:lnTo>
                  <a:lnTo>
                    <a:pt x="196" y="540"/>
                  </a:lnTo>
                  <a:lnTo>
                    <a:pt x="172" y="519"/>
                  </a:lnTo>
                  <a:lnTo>
                    <a:pt x="155" y="506"/>
                  </a:lnTo>
                  <a:lnTo>
                    <a:pt x="152" y="489"/>
                  </a:lnTo>
                  <a:lnTo>
                    <a:pt x="138" y="492"/>
                  </a:lnTo>
                  <a:lnTo>
                    <a:pt x="117" y="496"/>
                  </a:lnTo>
                  <a:lnTo>
                    <a:pt x="110" y="486"/>
                  </a:lnTo>
                  <a:lnTo>
                    <a:pt x="96" y="473"/>
                  </a:lnTo>
                  <a:lnTo>
                    <a:pt x="87" y="451"/>
                  </a:lnTo>
                  <a:lnTo>
                    <a:pt x="90" y="441"/>
                  </a:lnTo>
                  <a:lnTo>
                    <a:pt x="81" y="416"/>
                  </a:lnTo>
                  <a:lnTo>
                    <a:pt x="69" y="393"/>
                  </a:lnTo>
                  <a:lnTo>
                    <a:pt x="65" y="390"/>
                  </a:lnTo>
                  <a:lnTo>
                    <a:pt x="65" y="380"/>
                  </a:lnTo>
                  <a:lnTo>
                    <a:pt x="59" y="371"/>
                  </a:lnTo>
                  <a:lnTo>
                    <a:pt x="45" y="347"/>
                  </a:lnTo>
                  <a:lnTo>
                    <a:pt x="42" y="337"/>
                  </a:lnTo>
                  <a:lnTo>
                    <a:pt x="24" y="325"/>
                  </a:lnTo>
                  <a:lnTo>
                    <a:pt x="22" y="300"/>
                  </a:lnTo>
                  <a:lnTo>
                    <a:pt x="11" y="284"/>
                  </a:lnTo>
                  <a:lnTo>
                    <a:pt x="0" y="267"/>
                  </a:lnTo>
                  <a:lnTo>
                    <a:pt x="22" y="250"/>
                  </a:lnTo>
                  <a:lnTo>
                    <a:pt x="40" y="239"/>
                  </a:lnTo>
                  <a:lnTo>
                    <a:pt x="22" y="229"/>
                  </a:lnTo>
                  <a:lnTo>
                    <a:pt x="14" y="206"/>
                  </a:lnTo>
                  <a:lnTo>
                    <a:pt x="20" y="189"/>
                  </a:lnTo>
                  <a:lnTo>
                    <a:pt x="40" y="171"/>
                  </a:lnTo>
                  <a:lnTo>
                    <a:pt x="62" y="161"/>
                  </a:lnTo>
                  <a:lnTo>
                    <a:pt x="80" y="134"/>
                  </a:lnTo>
                  <a:lnTo>
                    <a:pt x="90" y="119"/>
                  </a:lnTo>
                  <a:lnTo>
                    <a:pt x="87" y="99"/>
                  </a:lnTo>
                  <a:lnTo>
                    <a:pt x="87" y="80"/>
                  </a:lnTo>
                  <a:lnTo>
                    <a:pt x="101" y="34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70" name="Freeform 6"/>
            <p:cNvSpPr>
              <a:spLocks/>
            </p:cNvSpPr>
            <p:nvPr/>
          </p:nvSpPr>
          <p:spPr bwMode="auto">
            <a:xfrm>
              <a:off x="2477" y="4181"/>
              <a:ext cx="96" cy="35"/>
            </a:xfrm>
            <a:custGeom>
              <a:avLst/>
              <a:gdLst>
                <a:gd name="T0" fmla="*/ 32 w 96"/>
                <a:gd name="T1" fmla="*/ 0 h 35"/>
                <a:gd name="T2" fmla="*/ 0 w 96"/>
                <a:gd name="T3" fmla="*/ 20 h 35"/>
                <a:gd name="T4" fmla="*/ 21 w 96"/>
                <a:gd name="T5" fmla="*/ 35 h 35"/>
                <a:gd name="T6" fmla="*/ 61 w 96"/>
                <a:gd name="T7" fmla="*/ 33 h 35"/>
                <a:gd name="T8" fmla="*/ 96 w 96"/>
                <a:gd name="T9" fmla="*/ 35 h 35"/>
                <a:gd name="T10" fmla="*/ 63 w 96"/>
                <a:gd name="T11" fmla="*/ 14 h 35"/>
                <a:gd name="T12" fmla="*/ 32 w 96"/>
                <a:gd name="T13" fmla="*/ 0 h 3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96"/>
                <a:gd name="T22" fmla="*/ 0 h 35"/>
                <a:gd name="T23" fmla="*/ 96 w 96"/>
                <a:gd name="T24" fmla="*/ 35 h 35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96" h="35">
                  <a:moveTo>
                    <a:pt x="32" y="0"/>
                  </a:moveTo>
                  <a:lnTo>
                    <a:pt x="0" y="20"/>
                  </a:lnTo>
                  <a:lnTo>
                    <a:pt x="21" y="35"/>
                  </a:lnTo>
                  <a:lnTo>
                    <a:pt x="61" y="33"/>
                  </a:lnTo>
                  <a:lnTo>
                    <a:pt x="96" y="35"/>
                  </a:lnTo>
                  <a:lnTo>
                    <a:pt x="63" y="14"/>
                  </a:lnTo>
                  <a:lnTo>
                    <a:pt x="32" y="0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3" name="Group 21"/>
          <p:cNvGrpSpPr>
            <a:grpSpLocks/>
          </p:cNvGrpSpPr>
          <p:nvPr/>
        </p:nvGrpSpPr>
        <p:grpSpPr bwMode="auto">
          <a:xfrm>
            <a:off x="2898775" y="2387600"/>
            <a:ext cx="1917700" cy="2509838"/>
            <a:chOff x="1826" y="1504"/>
            <a:chExt cx="1208" cy="1581"/>
          </a:xfrm>
        </p:grpSpPr>
        <p:sp>
          <p:nvSpPr>
            <p:cNvPr id="22556" name="Freeform 8"/>
            <p:cNvSpPr>
              <a:spLocks/>
            </p:cNvSpPr>
            <p:nvPr/>
          </p:nvSpPr>
          <p:spPr bwMode="auto">
            <a:xfrm>
              <a:off x="2489" y="2038"/>
              <a:ext cx="32" cy="42"/>
            </a:xfrm>
            <a:custGeom>
              <a:avLst/>
              <a:gdLst>
                <a:gd name="T0" fmla="*/ 0 w 32"/>
                <a:gd name="T1" fmla="*/ 30 h 42"/>
                <a:gd name="T2" fmla="*/ 32 w 32"/>
                <a:gd name="T3" fmla="*/ 42 h 42"/>
                <a:gd name="T4" fmla="*/ 30 w 32"/>
                <a:gd name="T5" fmla="*/ 27 h 42"/>
                <a:gd name="T6" fmla="*/ 32 w 32"/>
                <a:gd name="T7" fmla="*/ 7 h 42"/>
                <a:gd name="T8" fmla="*/ 16 w 32"/>
                <a:gd name="T9" fmla="*/ 0 h 42"/>
                <a:gd name="T10" fmla="*/ 10 w 32"/>
                <a:gd name="T11" fmla="*/ 16 h 42"/>
                <a:gd name="T12" fmla="*/ 0 w 32"/>
                <a:gd name="T13" fmla="*/ 30 h 4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"/>
                <a:gd name="T22" fmla="*/ 0 h 42"/>
                <a:gd name="T23" fmla="*/ 32 w 32"/>
                <a:gd name="T24" fmla="*/ 42 h 4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" h="42">
                  <a:moveTo>
                    <a:pt x="0" y="30"/>
                  </a:moveTo>
                  <a:lnTo>
                    <a:pt x="32" y="42"/>
                  </a:lnTo>
                  <a:lnTo>
                    <a:pt x="30" y="27"/>
                  </a:lnTo>
                  <a:lnTo>
                    <a:pt x="32" y="7"/>
                  </a:lnTo>
                  <a:lnTo>
                    <a:pt x="16" y="0"/>
                  </a:lnTo>
                  <a:lnTo>
                    <a:pt x="10" y="16"/>
                  </a:lnTo>
                  <a:lnTo>
                    <a:pt x="0" y="30"/>
                  </a:lnTo>
                </a:path>
              </a:pathLst>
            </a:custGeom>
            <a:noFill/>
            <a:ln w="19050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tr-TR"/>
            </a:p>
          </p:txBody>
        </p:sp>
        <p:grpSp>
          <p:nvGrpSpPr>
            <p:cNvPr id="22557" name="Group 20"/>
            <p:cNvGrpSpPr>
              <a:grpSpLocks/>
            </p:cNvGrpSpPr>
            <p:nvPr/>
          </p:nvGrpSpPr>
          <p:grpSpPr bwMode="auto">
            <a:xfrm>
              <a:off x="1826" y="1504"/>
              <a:ext cx="1208" cy="1581"/>
              <a:chOff x="1826" y="1504"/>
              <a:chExt cx="1208" cy="1581"/>
            </a:xfrm>
          </p:grpSpPr>
          <p:sp>
            <p:nvSpPr>
              <p:cNvPr id="22558" name="Freeform 9"/>
              <p:cNvSpPr>
                <a:spLocks/>
              </p:cNvSpPr>
              <p:nvPr/>
            </p:nvSpPr>
            <p:spPr bwMode="auto">
              <a:xfrm>
                <a:off x="1826" y="1504"/>
                <a:ext cx="867" cy="1581"/>
              </a:xfrm>
              <a:custGeom>
                <a:avLst/>
                <a:gdLst>
                  <a:gd name="T0" fmla="*/ 380 w 867"/>
                  <a:gd name="T1" fmla="*/ 1515 h 1581"/>
                  <a:gd name="T2" fmla="*/ 360 w 867"/>
                  <a:gd name="T3" fmla="*/ 1439 h 1581"/>
                  <a:gd name="T4" fmla="*/ 356 w 867"/>
                  <a:gd name="T5" fmla="*/ 1370 h 1581"/>
                  <a:gd name="T6" fmla="*/ 301 w 867"/>
                  <a:gd name="T7" fmla="*/ 1325 h 1581"/>
                  <a:gd name="T8" fmla="*/ 285 w 867"/>
                  <a:gd name="T9" fmla="*/ 1253 h 1581"/>
                  <a:gd name="T10" fmla="*/ 224 w 867"/>
                  <a:gd name="T11" fmla="*/ 1279 h 1581"/>
                  <a:gd name="T12" fmla="*/ 187 w 867"/>
                  <a:gd name="T13" fmla="*/ 1183 h 1581"/>
                  <a:gd name="T14" fmla="*/ 219 w 867"/>
                  <a:gd name="T15" fmla="*/ 1122 h 1581"/>
                  <a:gd name="T16" fmla="*/ 280 w 867"/>
                  <a:gd name="T17" fmla="*/ 1078 h 1581"/>
                  <a:gd name="T18" fmla="*/ 334 w 867"/>
                  <a:gd name="T19" fmla="*/ 1117 h 1581"/>
                  <a:gd name="T20" fmla="*/ 395 w 867"/>
                  <a:gd name="T21" fmla="*/ 1117 h 1581"/>
                  <a:gd name="T22" fmla="*/ 431 w 867"/>
                  <a:gd name="T23" fmla="*/ 1198 h 1581"/>
                  <a:gd name="T24" fmla="*/ 461 w 867"/>
                  <a:gd name="T25" fmla="*/ 1237 h 1581"/>
                  <a:gd name="T26" fmla="*/ 466 w 867"/>
                  <a:gd name="T27" fmla="*/ 1167 h 1581"/>
                  <a:gd name="T28" fmla="*/ 476 w 867"/>
                  <a:gd name="T29" fmla="*/ 1104 h 1581"/>
                  <a:gd name="T30" fmla="*/ 531 w 867"/>
                  <a:gd name="T31" fmla="*/ 1092 h 1581"/>
                  <a:gd name="T32" fmla="*/ 588 w 867"/>
                  <a:gd name="T33" fmla="*/ 1049 h 1581"/>
                  <a:gd name="T34" fmla="*/ 618 w 867"/>
                  <a:gd name="T35" fmla="*/ 988 h 1581"/>
                  <a:gd name="T36" fmla="*/ 663 w 867"/>
                  <a:gd name="T37" fmla="*/ 956 h 1581"/>
                  <a:gd name="T38" fmla="*/ 754 w 867"/>
                  <a:gd name="T39" fmla="*/ 921 h 1581"/>
                  <a:gd name="T40" fmla="*/ 757 w 867"/>
                  <a:gd name="T41" fmla="*/ 901 h 1581"/>
                  <a:gd name="T42" fmla="*/ 734 w 867"/>
                  <a:gd name="T43" fmla="*/ 843 h 1581"/>
                  <a:gd name="T44" fmla="*/ 863 w 867"/>
                  <a:gd name="T45" fmla="*/ 795 h 1581"/>
                  <a:gd name="T46" fmla="*/ 825 w 867"/>
                  <a:gd name="T47" fmla="*/ 731 h 1581"/>
                  <a:gd name="T48" fmla="*/ 791 w 867"/>
                  <a:gd name="T49" fmla="*/ 698 h 1581"/>
                  <a:gd name="T50" fmla="*/ 717 w 867"/>
                  <a:gd name="T51" fmla="*/ 605 h 1581"/>
                  <a:gd name="T52" fmla="*/ 662 w 867"/>
                  <a:gd name="T53" fmla="*/ 719 h 1581"/>
                  <a:gd name="T54" fmla="*/ 627 w 867"/>
                  <a:gd name="T55" fmla="*/ 759 h 1581"/>
                  <a:gd name="T56" fmla="*/ 608 w 867"/>
                  <a:gd name="T57" fmla="*/ 721 h 1581"/>
                  <a:gd name="T58" fmla="*/ 546 w 867"/>
                  <a:gd name="T59" fmla="*/ 624 h 1581"/>
                  <a:gd name="T60" fmla="*/ 625 w 867"/>
                  <a:gd name="T61" fmla="*/ 545 h 1581"/>
                  <a:gd name="T62" fmla="*/ 701 w 867"/>
                  <a:gd name="T63" fmla="*/ 524 h 1581"/>
                  <a:gd name="T64" fmla="*/ 727 w 867"/>
                  <a:gd name="T65" fmla="*/ 487 h 1581"/>
                  <a:gd name="T66" fmla="*/ 676 w 867"/>
                  <a:gd name="T67" fmla="*/ 479 h 1581"/>
                  <a:gd name="T68" fmla="*/ 675 w 867"/>
                  <a:gd name="T69" fmla="*/ 429 h 1581"/>
                  <a:gd name="T70" fmla="*/ 576 w 867"/>
                  <a:gd name="T71" fmla="*/ 274 h 1581"/>
                  <a:gd name="T72" fmla="*/ 559 w 867"/>
                  <a:gd name="T73" fmla="*/ 138 h 1581"/>
                  <a:gd name="T74" fmla="*/ 503 w 867"/>
                  <a:gd name="T75" fmla="*/ 39 h 1581"/>
                  <a:gd name="T76" fmla="*/ 451 w 867"/>
                  <a:gd name="T77" fmla="*/ 44 h 1581"/>
                  <a:gd name="T78" fmla="*/ 390 w 867"/>
                  <a:gd name="T79" fmla="*/ 22 h 1581"/>
                  <a:gd name="T80" fmla="*/ 280 w 867"/>
                  <a:gd name="T81" fmla="*/ 83 h 1581"/>
                  <a:gd name="T82" fmla="*/ 274 w 867"/>
                  <a:gd name="T83" fmla="*/ 109 h 1581"/>
                  <a:gd name="T84" fmla="*/ 334 w 867"/>
                  <a:gd name="T85" fmla="*/ 167 h 1581"/>
                  <a:gd name="T86" fmla="*/ 340 w 867"/>
                  <a:gd name="T87" fmla="*/ 251 h 1581"/>
                  <a:gd name="T88" fmla="*/ 253 w 867"/>
                  <a:gd name="T89" fmla="*/ 400 h 1581"/>
                  <a:gd name="T90" fmla="*/ 180 w 867"/>
                  <a:gd name="T91" fmla="*/ 521 h 1581"/>
                  <a:gd name="T92" fmla="*/ 119 w 867"/>
                  <a:gd name="T93" fmla="*/ 585 h 1581"/>
                  <a:gd name="T94" fmla="*/ 48 w 867"/>
                  <a:gd name="T95" fmla="*/ 695 h 1581"/>
                  <a:gd name="T96" fmla="*/ 16 w 867"/>
                  <a:gd name="T97" fmla="*/ 756 h 1581"/>
                  <a:gd name="T98" fmla="*/ 18 w 867"/>
                  <a:gd name="T99" fmla="*/ 850 h 1581"/>
                  <a:gd name="T100" fmla="*/ 8 w 867"/>
                  <a:gd name="T101" fmla="*/ 988 h 1581"/>
                  <a:gd name="T102" fmla="*/ 27 w 867"/>
                  <a:gd name="T103" fmla="*/ 972 h 1581"/>
                  <a:gd name="T104" fmla="*/ 48 w 867"/>
                  <a:gd name="T105" fmla="*/ 914 h 1581"/>
                  <a:gd name="T106" fmla="*/ 41 w 867"/>
                  <a:gd name="T107" fmla="*/ 1002 h 1581"/>
                  <a:gd name="T108" fmla="*/ 61 w 867"/>
                  <a:gd name="T109" fmla="*/ 1104 h 1581"/>
                  <a:gd name="T110" fmla="*/ 61 w 867"/>
                  <a:gd name="T111" fmla="*/ 1189 h 1581"/>
                  <a:gd name="T112" fmla="*/ 134 w 867"/>
                  <a:gd name="T113" fmla="*/ 1294 h 1581"/>
                  <a:gd name="T114" fmla="*/ 193 w 867"/>
                  <a:gd name="T115" fmla="*/ 1333 h 1581"/>
                  <a:gd name="T116" fmla="*/ 266 w 867"/>
                  <a:gd name="T117" fmla="*/ 1405 h 1581"/>
                  <a:gd name="T118" fmla="*/ 311 w 867"/>
                  <a:gd name="T119" fmla="*/ 1476 h 1581"/>
                  <a:gd name="T120" fmla="*/ 392 w 867"/>
                  <a:gd name="T121" fmla="*/ 1556 h 1581"/>
                  <a:gd name="T122" fmla="*/ 440 w 867"/>
                  <a:gd name="T123" fmla="*/ 1581 h 158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867"/>
                  <a:gd name="T187" fmla="*/ 0 h 1581"/>
                  <a:gd name="T188" fmla="*/ 867 w 867"/>
                  <a:gd name="T189" fmla="*/ 1581 h 158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867" h="1581">
                    <a:moveTo>
                      <a:pt x="448" y="1544"/>
                    </a:moveTo>
                    <a:lnTo>
                      <a:pt x="412" y="1511"/>
                    </a:lnTo>
                    <a:lnTo>
                      <a:pt x="380" y="1515"/>
                    </a:lnTo>
                    <a:lnTo>
                      <a:pt x="350" y="1486"/>
                    </a:lnTo>
                    <a:lnTo>
                      <a:pt x="344" y="1452"/>
                    </a:lnTo>
                    <a:lnTo>
                      <a:pt x="360" y="1439"/>
                    </a:lnTo>
                    <a:lnTo>
                      <a:pt x="360" y="1428"/>
                    </a:lnTo>
                    <a:lnTo>
                      <a:pt x="372" y="1410"/>
                    </a:lnTo>
                    <a:lnTo>
                      <a:pt x="356" y="1370"/>
                    </a:lnTo>
                    <a:lnTo>
                      <a:pt x="331" y="1369"/>
                    </a:lnTo>
                    <a:lnTo>
                      <a:pt x="299" y="1343"/>
                    </a:lnTo>
                    <a:lnTo>
                      <a:pt x="301" y="1325"/>
                    </a:lnTo>
                    <a:lnTo>
                      <a:pt x="330" y="1279"/>
                    </a:lnTo>
                    <a:lnTo>
                      <a:pt x="321" y="1269"/>
                    </a:lnTo>
                    <a:lnTo>
                      <a:pt x="285" y="1253"/>
                    </a:lnTo>
                    <a:lnTo>
                      <a:pt x="266" y="1269"/>
                    </a:lnTo>
                    <a:lnTo>
                      <a:pt x="256" y="1283"/>
                    </a:lnTo>
                    <a:lnTo>
                      <a:pt x="224" y="1279"/>
                    </a:lnTo>
                    <a:lnTo>
                      <a:pt x="198" y="1267"/>
                    </a:lnTo>
                    <a:lnTo>
                      <a:pt x="173" y="1220"/>
                    </a:lnTo>
                    <a:lnTo>
                      <a:pt x="187" y="1183"/>
                    </a:lnTo>
                    <a:lnTo>
                      <a:pt x="193" y="1154"/>
                    </a:lnTo>
                    <a:lnTo>
                      <a:pt x="202" y="1138"/>
                    </a:lnTo>
                    <a:lnTo>
                      <a:pt x="219" y="1122"/>
                    </a:lnTo>
                    <a:lnTo>
                      <a:pt x="231" y="1107"/>
                    </a:lnTo>
                    <a:lnTo>
                      <a:pt x="256" y="1088"/>
                    </a:lnTo>
                    <a:lnTo>
                      <a:pt x="280" y="1078"/>
                    </a:lnTo>
                    <a:lnTo>
                      <a:pt x="301" y="1093"/>
                    </a:lnTo>
                    <a:lnTo>
                      <a:pt x="321" y="1098"/>
                    </a:lnTo>
                    <a:lnTo>
                      <a:pt x="334" y="1117"/>
                    </a:lnTo>
                    <a:lnTo>
                      <a:pt x="351" y="1114"/>
                    </a:lnTo>
                    <a:lnTo>
                      <a:pt x="376" y="1107"/>
                    </a:lnTo>
                    <a:lnTo>
                      <a:pt x="395" y="1117"/>
                    </a:lnTo>
                    <a:lnTo>
                      <a:pt x="431" y="1154"/>
                    </a:lnTo>
                    <a:lnTo>
                      <a:pt x="419" y="1182"/>
                    </a:lnTo>
                    <a:lnTo>
                      <a:pt x="431" y="1198"/>
                    </a:lnTo>
                    <a:lnTo>
                      <a:pt x="431" y="1208"/>
                    </a:lnTo>
                    <a:lnTo>
                      <a:pt x="446" y="1222"/>
                    </a:lnTo>
                    <a:lnTo>
                      <a:pt x="461" y="1237"/>
                    </a:lnTo>
                    <a:lnTo>
                      <a:pt x="467" y="1230"/>
                    </a:lnTo>
                    <a:lnTo>
                      <a:pt x="467" y="1204"/>
                    </a:lnTo>
                    <a:lnTo>
                      <a:pt x="466" y="1167"/>
                    </a:lnTo>
                    <a:lnTo>
                      <a:pt x="466" y="1134"/>
                    </a:lnTo>
                    <a:lnTo>
                      <a:pt x="461" y="1122"/>
                    </a:lnTo>
                    <a:lnTo>
                      <a:pt x="476" y="1104"/>
                    </a:lnTo>
                    <a:lnTo>
                      <a:pt x="502" y="1098"/>
                    </a:lnTo>
                    <a:lnTo>
                      <a:pt x="512" y="1086"/>
                    </a:lnTo>
                    <a:lnTo>
                      <a:pt x="531" y="1092"/>
                    </a:lnTo>
                    <a:lnTo>
                      <a:pt x="547" y="1076"/>
                    </a:lnTo>
                    <a:lnTo>
                      <a:pt x="572" y="1056"/>
                    </a:lnTo>
                    <a:lnTo>
                      <a:pt x="588" y="1049"/>
                    </a:lnTo>
                    <a:lnTo>
                      <a:pt x="580" y="1031"/>
                    </a:lnTo>
                    <a:lnTo>
                      <a:pt x="601" y="1006"/>
                    </a:lnTo>
                    <a:lnTo>
                      <a:pt x="618" y="988"/>
                    </a:lnTo>
                    <a:lnTo>
                      <a:pt x="633" y="977"/>
                    </a:lnTo>
                    <a:lnTo>
                      <a:pt x="669" y="982"/>
                    </a:lnTo>
                    <a:lnTo>
                      <a:pt x="663" y="956"/>
                    </a:lnTo>
                    <a:lnTo>
                      <a:pt x="696" y="937"/>
                    </a:lnTo>
                    <a:lnTo>
                      <a:pt x="727" y="925"/>
                    </a:lnTo>
                    <a:lnTo>
                      <a:pt x="754" y="921"/>
                    </a:lnTo>
                    <a:lnTo>
                      <a:pt x="744" y="947"/>
                    </a:lnTo>
                    <a:lnTo>
                      <a:pt x="772" y="918"/>
                    </a:lnTo>
                    <a:lnTo>
                      <a:pt x="757" y="901"/>
                    </a:lnTo>
                    <a:lnTo>
                      <a:pt x="756" y="863"/>
                    </a:lnTo>
                    <a:lnTo>
                      <a:pt x="727" y="863"/>
                    </a:lnTo>
                    <a:lnTo>
                      <a:pt x="734" y="843"/>
                    </a:lnTo>
                    <a:lnTo>
                      <a:pt x="820" y="844"/>
                    </a:lnTo>
                    <a:lnTo>
                      <a:pt x="867" y="815"/>
                    </a:lnTo>
                    <a:lnTo>
                      <a:pt x="863" y="795"/>
                    </a:lnTo>
                    <a:lnTo>
                      <a:pt x="840" y="773"/>
                    </a:lnTo>
                    <a:lnTo>
                      <a:pt x="841" y="738"/>
                    </a:lnTo>
                    <a:lnTo>
                      <a:pt x="825" y="731"/>
                    </a:lnTo>
                    <a:lnTo>
                      <a:pt x="818" y="706"/>
                    </a:lnTo>
                    <a:lnTo>
                      <a:pt x="808" y="693"/>
                    </a:lnTo>
                    <a:lnTo>
                      <a:pt x="791" y="698"/>
                    </a:lnTo>
                    <a:lnTo>
                      <a:pt x="757" y="672"/>
                    </a:lnTo>
                    <a:lnTo>
                      <a:pt x="748" y="641"/>
                    </a:lnTo>
                    <a:lnTo>
                      <a:pt x="717" y="605"/>
                    </a:lnTo>
                    <a:lnTo>
                      <a:pt x="672" y="650"/>
                    </a:lnTo>
                    <a:lnTo>
                      <a:pt x="672" y="703"/>
                    </a:lnTo>
                    <a:lnTo>
                      <a:pt x="662" y="719"/>
                    </a:lnTo>
                    <a:lnTo>
                      <a:pt x="643" y="721"/>
                    </a:lnTo>
                    <a:lnTo>
                      <a:pt x="631" y="731"/>
                    </a:lnTo>
                    <a:lnTo>
                      <a:pt x="627" y="759"/>
                    </a:lnTo>
                    <a:lnTo>
                      <a:pt x="611" y="789"/>
                    </a:lnTo>
                    <a:lnTo>
                      <a:pt x="593" y="759"/>
                    </a:lnTo>
                    <a:lnTo>
                      <a:pt x="608" y="721"/>
                    </a:lnTo>
                    <a:lnTo>
                      <a:pt x="602" y="693"/>
                    </a:lnTo>
                    <a:lnTo>
                      <a:pt x="583" y="683"/>
                    </a:lnTo>
                    <a:lnTo>
                      <a:pt x="546" y="624"/>
                    </a:lnTo>
                    <a:lnTo>
                      <a:pt x="548" y="603"/>
                    </a:lnTo>
                    <a:lnTo>
                      <a:pt x="593" y="545"/>
                    </a:lnTo>
                    <a:lnTo>
                      <a:pt x="625" y="545"/>
                    </a:lnTo>
                    <a:lnTo>
                      <a:pt x="653" y="542"/>
                    </a:lnTo>
                    <a:lnTo>
                      <a:pt x="666" y="518"/>
                    </a:lnTo>
                    <a:lnTo>
                      <a:pt x="701" y="524"/>
                    </a:lnTo>
                    <a:lnTo>
                      <a:pt x="712" y="508"/>
                    </a:lnTo>
                    <a:lnTo>
                      <a:pt x="744" y="511"/>
                    </a:lnTo>
                    <a:lnTo>
                      <a:pt x="727" y="487"/>
                    </a:lnTo>
                    <a:lnTo>
                      <a:pt x="722" y="454"/>
                    </a:lnTo>
                    <a:lnTo>
                      <a:pt x="696" y="489"/>
                    </a:lnTo>
                    <a:lnTo>
                      <a:pt x="676" y="479"/>
                    </a:lnTo>
                    <a:lnTo>
                      <a:pt x="702" y="441"/>
                    </a:lnTo>
                    <a:lnTo>
                      <a:pt x="701" y="402"/>
                    </a:lnTo>
                    <a:lnTo>
                      <a:pt x="675" y="429"/>
                    </a:lnTo>
                    <a:lnTo>
                      <a:pt x="651" y="454"/>
                    </a:lnTo>
                    <a:lnTo>
                      <a:pt x="572" y="390"/>
                    </a:lnTo>
                    <a:lnTo>
                      <a:pt x="576" y="274"/>
                    </a:lnTo>
                    <a:lnTo>
                      <a:pt x="540" y="238"/>
                    </a:lnTo>
                    <a:lnTo>
                      <a:pt x="535" y="193"/>
                    </a:lnTo>
                    <a:lnTo>
                      <a:pt x="559" y="138"/>
                    </a:lnTo>
                    <a:lnTo>
                      <a:pt x="567" y="76"/>
                    </a:lnTo>
                    <a:lnTo>
                      <a:pt x="537" y="42"/>
                    </a:lnTo>
                    <a:lnTo>
                      <a:pt x="503" y="39"/>
                    </a:lnTo>
                    <a:lnTo>
                      <a:pt x="485" y="28"/>
                    </a:lnTo>
                    <a:lnTo>
                      <a:pt x="482" y="0"/>
                    </a:lnTo>
                    <a:lnTo>
                      <a:pt x="451" y="44"/>
                    </a:lnTo>
                    <a:lnTo>
                      <a:pt x="422" y="47"/>
                    </a:lnTo>
                    <a:lnTo>
                      <a:pt x="412" y="12"/>
                    </a:lnTo>
                    <a:lnTo>
                      <a:pt x="390" y="22"/>
                    </a:lnTo>
                    <a:lnTo>
                      <a:pt x="366" y="25"/>
                    </a:lnTo>
                    <a:lnTo>
                      <a:pt x="302" y="92"/>
                    </a:lnTo>
                    <a:lnTo>
                      <a:pt x="280" y="83"/>
                    </a:lnTo>
                    <a:lnTo>
                      <a:pt x="251" y="34"/>
                    </a:lnTo>
                    <a:lnTo>
                      <a:pt x="254" y="76"/>
                    </a:lnTo>
                    <a:lnTo>
                      <a:pt x="274" y="109"/>
                    </a:lnTo>
                    <a:lnTo>
                      <a:pt x="309" y="135"/>
                    </a:lnTo>
                    <a:lnTo>
                      <a:pt x="331" y="138"/>
                    </a:lnTo>
                    <a:lnTo>
                      <a:pt x="334" y="167"/>
                    </a:lnTo>
                    <a:lnTo>
                      <a:pt x="348" y="189"/>
                    </a:lnTo>
                    <a:lnTo>
                      <a:pt x="338" y="210"/>
                    </a:lnTo>
                    <a:lnTo>
                      <a:pt x="340" y="251"/>
                    </a:lnTo>
                    <a:lnTo>
                      <a:pt x="321" y="312"/>
                    </a:lnTo>
                    <a:lnTo>
                      <a:pt x="273" y="396"/>
                    </a:lnTo>
                    <a:lnTo>
                      <a:pt x="253" y="400"/>
                    </a:lnTo>
                    <a:lnTo>
                      <a:pt x="215" y="482"/>
                    </a:lnTo>
                    <a:lnTo>
                      <a:pt x="203" y="528"/>
                    </a:lnTo>
                    <a:lnTo>
                      <a:pt x="180" y="521"/>
                    </a:lnTo>
                    <a:lnTo>
                      <a:pt x="179" y="537"/>
                    </a:lnTo>
                    <a:lnTo>
                      <a:pt x="150" y="566"/>
                    </a:lnTo>
                    <a:lnTo>
                      <a:pt x="119" y="585"/>
                    </a:lnTo>
                    <a:lnTo>
                      <a:pt x="77" y="625"/>
                    </a:lnTo>
                    <a:lnTo>
                      <a:pt x="47" y="664"/>
                    </a:lnTo>
                    <a:lnTo>
                      <a:pt x="48" y="695"/>
                    </a:lnTo>
                    <a:lnTo>
                      <a:pt x="37" y="711"/>
                    </a:lnTo>
                    <a:lnTo>
                      <a:pt x="24" y="730"/>
                    </a:lnTo>
                    <a:lnTo>
                      <a:pt x="16" y="756"/>
                    </a:lnTo>
                    <a:lnTo>
                      <a:pt x="24" y="783"/>
                    </a:lnTo>
                    <a:lnTo>
                      <a:pt x="31" y="828"/>
                    </a:lnTo>
                    <a:lnTo>
                      <a:pt x="18" y="850"/>
                    </a:lnTo>
                    <a:lnTo>
                      <a:pt x="6" y="898"/>
                    </a:lnTo>
                    <a:lnTo>
                      <a:pt x="0" y="959"/>
                    </a:lnTo>
                    <a:lnTo>
                      <a:pt x="8" y="988"/>
                    </a:lnTo>
                    <a:lnTo>
                      <a:pt x="2" y="1041"/>
                    </a:lnTo>
                    <a:lnTo>
                      <a:pt x="18" y="1062"/>
                    </a:lnTo>
                    <a:lnTo>
                      <a:pt x="27" y="972"/>
                    </a:lnTo>
                    <a:lnTo>
                      <a:pt x="27" y="905"/>
                    </a:lnTo>
                    <a:lnTo>
                      <a:pt x="44" y="882"/>
                    </a:lnTo>
                    <a:lnTo>
                      <a:pt x="48" y="914"/>
                    </a:lnTo>
                    <a:lnTo>
                      <a:pt x="42" y="935"/>
                    </a:lnTo>
                    <a:lnTo>
                      <a:pt x="42" y="960"/>
                    </a:lnTo>
                    <a:lnTo>
                      <a:pt x="41" y="1002"/>
                    </a:lnTo>
                    <a:lnTo>
                      <a:pt x="53" y="1043"/>
                    </a:lnTo>
                    <a:lnTo>
                      <a:pt x="56" y="1083"/>
                    </a:lnTo>
                    <a:lnTo>
                      <a:pt x="61" y="1104"/>
                    </a:lnTo>
                    <a:lnTo>
                      <a:pt x="69" y="1127"/>
                    </a:lnTo>
                    <a:lnTo>
                      <a:pt x="56" y="1154"/>
                    </a:lnTo>
                    <a:lnTo>
                      <a:pt x="61" y="1189"/>
                    </a:lnTo>
                    <a:lnTo>
                      <a:pt x="76" y="1234"/>
                    </a:lnTo>
                    <a:lnTo>
                      <a:pt x="103" y="1257"/>
                    </a:lnTo>
                    <a:lnTo>
                      <a:pt x="134" y="1294"/>
                    </a:lnTo>
                    <a:lnTo>
                      <a:pt x="157" y="1320"/>
                    </a:lnTo>
                    <a:lnTo>
                      <a:pt x="173" y="1315"/>
                    </a:lnTo>
                    <a:lnTo>
                      <a:pt x="193" y="1333"/>
                    </a:lnTo>
                    <a:lnTo>
                      <a:pt x="209" y="1343"/>
                    </a:lnTo>
                    <a:lnTo>
                      <a:pt x="221" y="1365"/>
                    </a:lnTo>
                    <a:lnTo>
                      <a:pt x="266" y="1405"/>
                    </a:lnTo>
                    <a:lnTo>
                      <a:pt x="280" y="1411"/>
                    </a:lnTo>
                    <a:lnTo>
                      <a:pt x="309" y="1436"/>
                    </a:lnTo>
                    <a:lnTo>
                      <a:pt x="311" y="1476"/>
                    </a:lnTo>
                    <a:lnTo>
                      <a:pt x="345" y="1517"/>
                    </a:lnTo>
                    <a:lnTo>
                      <a:pt x="376" y="1552"/>
                    </a:lnTo>
                    <a:lnTo>
                      <a:pt x="392" y="1556"/>
                    </a:lnTo>
                    <a:lnTo>
                      <a:pt x="406" y="1544"/>
                    </a:lnTo>
                    <a:lnTo>
                      <a:pt x="415" y="1540"/>
                    </a:lnTo>
                    <a:lnTo>
                      <a:pt x="440" y="1581"/>
                    </a:lnTo>
                    <a:lnTo>
                      <a:pt x="448" y="1544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59" name="Freeform 10"/>
              <p:cNvSpPr>
                <a:spLocks/>
              </p:cNvSpPr>
              <p:nvPr/>
            </p:nvSpPr>
            <p:spPr bwMode="auto">
              <a:xfrm>
                <a:off x="2208" y="2754"/>
                <a:ext cx="150" cy="99"/>
              </a:xfrm>
              <a:custGeom>
                <a:avLst/>
                <a:gdLst>
                  <a:gd name="T0" fmla="*/ 3 w 150"/>
                  <a:gd name="T1" fmla="*/ 0 h 99"/>
                  <a:gd name="T2" fmla="*/ 45 w 150"/>
                  <a:gd name="T3" fmla="*/ 7 h 99"/>
                  <a:gd name="T4" fmla="*/ 69 w 150"/>
                  <a:gd name="T5" fmla="*/ 29 h 99"/>
                  <a:gd name="T6" fmla="*/ 85 w 150"/>
                  <a:gd name="T7" fmla="*/ 45 h 99"/>
                  <a:gd name="T8" fmla="*/ 98 w 150"/>
                  <a:gd name="T9" fmla="*/ 48 h 99"/>
                  <a:gd name="T10" fmla="*/ 119 w 150"/>
                  <a:gd name="T11" fmla="*/ 65 h 99"/>
                  <a:gd name="T12" fmla="*/ 135 w 150"/>
                  <a:gd name="T13" fmla="*/ 86 h 99"/>
                  <a:gd name="T14" fmla="*/ 150 w 150"/>
                  <a:gd name="T15" fmla="*/ 99 h 99"/>
                  <a:gd name="T16" fmla="*/ 116 w 150"/>
                  <a:gd name="T17" fmla="*/ 99 h 99"/>
                  <a:gd name="T18" fmla="*/ 94 w 150"/>
                  <a:gd name="T19" fmla="*/ 75 h 99"/>
                  <a:gd name="T20" fmla="*/ 65 w 150"/>
                  <a:gd name="T21" fmla="*/ 67 h 99"/>
                  <a:gd name="T22" fmla="*/ 49 w 150"/>
                  <a:gd name="T23" fmla="*/ 48 h 99"/>
                  <a:gd name="T24" fmla="*/ 20 w 150"/>
                  <a:gd name="T25" fmla="*/ 35 h 99"/>
                  <a:gd name="T26" fmla="*/ 0 w 150"/>
                  <a:gd name="T27" fmla="*/ 23 h 99"/>
                  <a:gd name="T28" fmla="*/ 3 w 150"/>
                  <a:gd name="T29" fmla="*/ 0 h 99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50"/>
                  <a:gd name="T46" fmla="*/ 0 h 99"/>
                  <a:gd name="T47" fmla="*/ 150 w 150"/>
                  <a:gd name="T48" fmla="*/ 99 h 99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50" h="99">
                    <a:moveTo>
                      <a:pt x="3" y="0"/>
                    </a:moveTo>
                    <a:lnTo>
                      <a:pt x="45" y="7"/>
                    </a:lnTo>
                    <a:lnTo>
                      <a:pt x="69" y="29"/>
                    </a:lnTo>
                    <a:lnTo>
                      <a:pt x="85" y="45"/>
                    </a:lnTo>
                    <a:lnTo>
                      <a:pt x="98" y="48"/>
                    </a:lnTo>
                    <a:lnTo>
                      <a:pt x="119" y="65"/>
                    </a:lnTo>
                    <a:lnTo>
                      <a:pt x="135" y="86"/>
                    </a:lnTo>
                    <a:lnTo>
                      <a:pt x="150" y="99"/>
                    </a:lnTo>
                    <a:lnTo>
                      <a:pt x="116" y="99"/>
                    </a:lnTo>
                    <a:lnTo>
                      <a:pt x="94" y="75"/>
                    </a:lnTo>
                    <a:lnTo>
                      <a:pt x="65" y="67"/>
                    </a:lnTo>
                    <a:lnTo>
                      <a:pt x="49" y="48"/>
                    </a:lnTo>
                    <a:lnTo>
                      <a:pt x="20" y="35"/>
                    </a:lnTo>
                    <a:lnTo>
                      <a:pt x="0" y="23"/>
                    </a:lnTo>
                    <a:lnTo>
                      <a:pt x="3" y="0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0" name="Freeform 11"/>
              <p:cNvSpPr>
                <a:spLocks/>
              </p:cNvSpPr>
              <p:nvPr/>
            </p:nvSpPr>
            <p:spPr bwMode="auto">
              <a:xfrm>
                <a:off x="2357" y="2858"/>
                <a:ext cx="86" cy="45"/>
              </a:xfrm>
              <a:custGeom>
                <a:avLst/>
                <a:gdLst>
                  <a:gd name="T0" fmla="*/ 0 w 86"/>
                  <a:gd name="T1" fmla="*/ 25 h 45"/>
                  <a:gd name="T2" fmla="*/ 26 w 86"/>
                  <a:gd name="T3" fmla="*/ 0 h 45"/>
                  <a:gd name="T4" fmla="*/ 57 w 86"/>
                  <a:gd name="T5" fmla="*/ 5 h 45"/>
                  <a:gd name="T6" fmla="*/ 86 w 86"/>
                  <a:gd name="T7" fmla="*/ 31 h 45"/>
                  <a:gd name="T8" fmla="*/ 86 w 86"/>
                  <a:gd name="T9" fmla="*/ 41 h 45"/>
                  <a:gd name="T10" fmla="*/ 65 w 86"/>
                  <a:gd name="T11" fmla="*/ 45 h 45"/>
                  <a:gd name="T12" fmla="*/ 49 w 86"/>
                  <a:gd name="T13" fmla="*/ 37 h 45"/>
                  <a:gd name="T14" fmla="*/ 26 w 86"/>
                  <a:gd name="T15" fmla="*/ 37 h 45"/>
                  <a:gd name="T16" fmla="*/ 0 w 86"/>
                  <a:gd name="T17" fmla="*/ 25 h 4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86"/>
                  <a:gd name="T28" fmla="*/ 0 h 45"/>
                  <a:gd name="T29" fmla="*/ 86 w 86"/>
                  <a:gd name="T30" fmla="*/ 45 h 45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86" h="45">
                    <a:moveTo>
                      <a:pt x="0" y="25"/>
                    </a:moveTo>
                    <a:lnTo>
                      <a:pt x="26" y="0"/>
                    </a:lnTo>
                    <a:lnTo>
                      <a:pt x="57" y="5"/>
                    </a:lnTo>
                    <a:lnTo>
                      <a:pt x="86" y="31"/>
                    </a:lnTo>
                    <a:lnTo>
                      <a:pt x="86" y="41"/>
                    </a:lnTo>
                    <a:lnTo>
                      <a:pt x="65" y="45"/>
                    </a:lnTo>
                    <a:lnTo>
                      <a:pt x="49" y="37"/>
                    </a:lnTo>
                    <a:lnTo>
                      <a:pt x="26" y="37"/>
                    </a:lnTo>
                    <a:lnTo>
                      <a:pt x="0" y="25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1" name="Freeform 12"/>
              <p:cNvSpPr>
                <a:spLocks/>
              </p:cNvSpPr>
              <p:nvPr/>
            </p:nvSpPr>
            <p:spPr bwMode="auto">
              <a:xfrm>
                <a:off x="2412" y="1800"/>
                <a:ext cx="83" cy="100"/>
              </a:xfrm>
              <a:custGeom>
                <a:avLst/>
                <a:gdLst>
                  <a:gd name="T0" fmla="*/ 19 w 83"/>
                  <a:gd name="T1" fmla="*/ 0 h 100"/>
                  <a:gd name="T2" fmla="*/ 41 w 83"/>
                  <a:gd name="T3" fmla="*/ 16 h 100"/>
                  <a:gd name="T4" fmla="*/ 48 w 83"/>
                  <a:gd name="T5" fmla="*/ 14 h 100"/>
                  <a:gd name="T6" fmla="*/ 80 w 83"/>
                  <a:gd name="T7" fmla="*/ 43 h 100"/>
                  <a:gd name="T8" fmla="*/ 83 w 83"/>
                  <a:gd name="T9" fmla="*/ 57 h 100"/>
                  <a:gd name="T10" fmla="*/ 71 w 83"/>
                  <a:gd name="T11" fmla="*/ 65 h 100"/>
                  <a:gd name="T12" fmla="*/ 71 w 83"/>
                  <a:gd name="T13" fmla="*/ 71 h 100"/>
                  <a:gd name="T14" fmla="*/ 61 w 83"/>
                  <a:gd name="T15" fmla="*/ 75 h 100"/>
                  <a:gd name="T16" fmla="*/ 61 w 83"/>
                  <a:gd name="T17" fmla="*/ 80 h 100"/>
                  <a:gd name="T18" fmla="*/ 51 w 83"/>
                  <a:gd name="T19" fmla="*/ 100 h 100"/>
                  <a:gd name="T20" fmla="*/ 35 w 83"/>
                  <a:gd name="T21" fmla="*/ 90 h 100"/>
                  <a:gd name="T22" fmla="*/ 25 w 83"/>
                  <a:gd name="T23" fmla="*/ 94 h 100"/>
                  <a:gd name="T24" fmla="*/ 0 w 83"/>
                  <a:gd name="T25" fmla="*/ 61 h 100"/>
                  <a:gd name="T26" fmla="*/ 15 w 83"/>
                  <a:gd name="T27" fmla="*/ 36 h 100"/>
                  <a:gd name="T28" fmla="*/ 19 w 83"/>
                  <a:gd name="T29" fmla="*/ 0 h 10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83"/>
                  <a:gd name="T46" fmla="*/ 0 h 100"/>
                  <a:gd name="T47" fmla="*/ 83 w 83"/>
                  <a:gd name="T48" fmla="*/ 100 h 100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83" h="100">
                    <a:moveTo>
                      <a:pt x="19" y="0"/>
                    </a:moveTo>
                    <a:lnTo>
                      <a:pt x="41" y="16"/>
                    </a:lnTo>
                    <a:lnTo>
                      <a:pt x="48" y="14"/>
                    </a:lnTo>
                    <a:lnTo>
                      <a:pt x="80" y="43"/>
                    </a:lnTo>
                    <a:lnTo>
                      <a:pt x="83" y="57"/>
                    </a:lnTo>
                    <a:lnTo>
                      <a:pt x="71" y="65"/>
                    </a:lnTo>
                    <a:lnTo>
                      <a:pt x="71" y="71"/>
                    </a:lnTo>
                    <a:lnTo>
                      <a:pt x="61" y="75"/>
                    </a:lnTo>
                    <a:lnTo>
                      <a:pt x="61" y="80"/>
                    </a:lnTo>
                    <a:lnTo>
                      <a:pt x="51" y="100"/>
                    </a:lnTo>
                    <a:lnTo>
                      <a:pt x="35" y="90"/>
                    </a:lnTo>
                    <a:lnTo>
                      <a:pt x="25" y="94"/>
                    </a:lnTo>
                    <a:lnTo>
                      <a:pt x="0" y="61"/>
                    </a:lnTo>
                    <a:lnTo>
                      <a:pt x="15" y="36"/>
                    </a:lnTo>
                    <a:lnTo>
                      <a:pt x="19" y="0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2" name="Freeform 13"/>
              <p:cNvSpPr>
                <a:spLocks/>
              </p:cNvSpPr>
              <p:nvPr/>
            </p:nvSpPr>
            <p:spPr bwMode="auto">
              <a:xfrm>
                <a:off x="2498" y="1777"/>
                <a:ext cx="53" cy="46"/>
              </a:xfrm>
              <a:custGeom>
                <a:avLst/>
                <a:gdLst>
                  <a:gd name="T0" fmla="*/ 0 w 53"/>
                  <a:gd name="T1" fmla="*/ 26 h 46"/>
                  <a:gd name="T2" fmla="*/ 30 w 53"/>
                  <a:gd name="T3" fmla="*/ 46 h 46"/>
                  <a:gd name="T4" fmla="*/ 36 w 53"/>
                  <a:gd name="T5" fmla="*/ 37 h 46"/>
                  <a:gd name="T6" fmla="*/ 53 w 53"/>
                  <a:gd name="T7" fmla="*/ 17 h 46"/>
                  <a:gd name="T8" fmla="*/ 45 w 53"/>
                  <a:gd name="T9" fmla="*/ 6 h 46"/>
                  <a:gd name="T10" fmla="*/ 34 w 53"/>
                  <a:gd name="T11" fmla="*/ 10 h 46"/>
                  <a:gd name="T12" fmla="*/ 30 w 53"/>
                  <a:gd name="T13" fmla="*/ 0 h 46"/>
                  <a:gd name="T14" fmla="*/ 21 w 53"/>
                  <a:gd name="T15" fmla="*/ 13 h 46"/>
                  <a:gd name="T16" fmla="*/ 0 w 53"/>
                  <a:gd name="T17" fmla="*/ 26 h 4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3"/>
                  <a:gd name="T28" fmla="*/ 0 h 46"/>
                  <a:gd name="T29" fmla="*/ 53 w 53"/>
                  <a:gd name="T30" fmla="*/ 46 h 4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3" h="46">
                    <a:moveTo>
                      <a:pt x="0" y="26"/>
                    </a:moveTo>
                    <a:lnTo>
                      <a:pt x="30" y="46"/>
                    </a:lnTo>
                    <a:lnTo>
                      <a:pt x="36" y="37"/>
                    </a:lnTo>
                    <a:lnTo>
                      <a:pt x="53" y="17"/>
                    </a:lnTo>
                    <a:lnTo>
                      <a:pt x="45" y="6"/>
                    </a:lnTo>
                    <a:lnTo>
                      <a:pt x="34" y="10"/>
                    </a:lnTo>
                    <a:lnTo>
                      <a:pt x="30" y="0"/>
                    </a:lnTo>
                    <a:lnTo>
                      <a:pt x="21" y="13"/>
                    </a:ln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3" name="Freeform 14"/>
              <p:cNvSpPr>
                <a:spLocks/>
              </p:cNvSpPr>
              <p:nvPr/>
            </p:nvSpPr>
            <p:spPr bwMode="auto">
              <a:xfrm>
                <a:off x="2427" y="1758"/>
                <a:ext cx="53" cy="33"/>
              </a:xfrm>
              <a:custGeom>
                <a:avLst/>
                <a:gdLst>
                  <a:gd name="T0" fmla="*/ 0 w 53"/>
                  <a:gd name="T1" fmla="*/ 1 h 33"/>
                  <a:gd name="T2" fmla="*/ 29 w 53"/>
                  <a:gd name="T3" fmla="*/ 0 h 33"/>
                  <a:gd name="T4" fmla="*/ 53 w 53"/>
                  <a:gd name="T5" fmla="*/ 32 h 33"/>
                  <a:gd name="T6" fmla="*/ 32 w 53"/>
                  <a:gd name="T7" fmla="*/ 33 h 33"/>
                  <a:gd name="T8" fmla="*/ 30 w 53"/>
                  <a:gd name="T9" fmla="*/ 26 h 33"/>
                  <a:gd name="T10" fmla="*/ 18 w 53"/>
                  <a:gd name="T11" fmla="*/ 33 h 33"/>
                  <a:gd name="T12" fmla="*/ 17 w 53"/>
                  <a:gd name="T13" fmla="*/ 33 h 33"/>
                  <a:gd name="T14" fmla="*/ 8 w 53"/>
                  <a:gd name="T15" fmla="*/ 26 h 33"/>
                  <a:gd name="T16" fmla="*/ 11 w 53"/>
                  <a:gd name="T17" fmla="*/ 19 h 33"/>
                  <a:gd name="T18" fmla="*/ 0 w 53"/>
                  <a:gd name="T19" fmla="*/ 1 h 33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53"/>
                  <a:gd name="T31" fmla="*/ 0 h 33"/>
                  <a:gd name="T32" fmla="*/ 53 w 53"/>
                  <a:gd name="T33" fmla="*/ 33 h 33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53" h="33">
                    <a:moveTo>
                      <a:pt x="0" y="1"/>
                    </a:moveTo>
                    <a:lnTo>
                      <a:pt x="29" y="0"/>
                    </a:lnTo>
                    <a:lnTo>
                      <a:pt x="53" y="32"/>
                    </a:lnTo>
                    <a:lnTo>
                      <a:pt x="32" y="33"/>
                    </a:lnTo>
                    <a:lnTo>
                      <a:pt x="30" y="26"/>
                    </a:lnTo>
                    <a:lnTo>
                      <a:pt x="18" y="33"/>
                    </a:lnTo>
                    <a:lnTo>
                      <a:pt x="17" y="33"/>
                    </a:lnTo>
                    <a:lnTo>
                      <a:pt x="8" y="26"/>
                    </a:lnTo>
                    <a:lnTo>
                      <a:pt x="11" y="19"/>
                    </a:ln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4" name="Freeform 15"/>
              <p:cNvSpPr>
                <a:spLocks/>
              </p:cNvSpPr>
              <p:nvPr/>
            </p:nvSpPr>
            <p:spPr bwMode="auto">
              <a:xfrm>
                <a:off x="2548" y="1903"/>
                <a:ext cx="131" cy="238"/>
              </a:xfrm>
              <a:custGeom>
                <a:avLst/>
                <a:gdLst>
                  <a:gd name="T0" fmla="*/ 57 w 131"/>
                  <a:gd name="T1" fmla="*/ 132 h 238"/>
                  <a:gd name="T2" fmla="*/ 35 w 131"/>
                  <a:gd name="T3" fmla="*/ 161 h 238"/>
                  <a:gd name="T4" fmla="*/ 26 w 131"/>
                  <a:gd name="T5" fmla="*/ 161 h 238"/>
                  <a:gd name="T6" fmla="*/ 18 w 131"/>
                  <a:gd name="T7" fmla="*/ 167 h 238"/>
                  <a:gd name="T8" fmla="*/ 6 w 131"/>
                  <a:gd name="T9" fmla="*/ 168 h 238"/>
                  <a:gd name="T10" fmla="*/ 5 w 131"/>
                  <a:gd name="T11" fmla="*/ 175 h 238"/>
                  <a:gd name="T12" fmla="*/ 22 w 131"/>
                  <a:gd name="T13" fmla="*/ 177 h 238"/>
                  <a:gd name="T14" fmla="*/ 29 w 131"/>
                  <a:gd name="T15" fmla="*/ 183 h 238"/>
                  <a:gd name="T16" fmla="*/ 37 w 131"/>
                  <a:gd name="T17" fmla="*/ 193 h 238"/>
                  <a:gd name="T18" fmla="*/ 37 w 131"/>
                  <a:gd name="T19" fmla="*/ 197 h 238"/>
                  <a:gd name="T20" fmla="*/ 50 w 131"/>
                  <a:gd name="T21" fmla="*/ 207 h 238"/>
                  <a:gd name="T22" fmla="*/ 50 w 131"/>
                  <a:gd name="T23" fmla="*/ 217 h 238"/>
                  <a:gd name="T24" fmla="*/ 57 w 131"/>
                  <a:gd name="T25" fmla="*/ 217 h 238"/>
                  <a:gd name="T26" fmla="*/ 82 w 131"/>
                  <a:gd name="T27" fmla="*/ 238 h 238"/>
                  <a:gd name="T28" fmla="*/ 76 w 131"/>
                  <a:gd name="T29" fmla="*/ 222 h 238"/>
                  <a:gd name="T30" fmla="*/ 76 w 131"/>
                  <a:gd name="T31" fmla="*/ 207 h 238"/>
                  <a:gd name="T32" fmla="*/ 83 w 131"/>
                  <a:gd name="T33" fmla="*/ 207 h 238"/>
                  <a:gd name="T34" fmla="*/ 90 w 131"/>
                  <a:gd name="T35" fmla="*/ 215 h 238"/>
                  <a:gd name="T36" fmla="*/ 96 w 131"/>
                  <a:gd name="T37" fmla="*/ 215 h 238"/>
                  <a:gd name="T38" fmla="*/ 99 w 131"/>
                  <a:gd name="T39" fmla="*/ 216 h 238"/>
                  <a:gd name="T40" fmla="*/ 103 w 131"/>
                  <a:gd name="T41" fmla="*/ 215 h 238"/>
                  <a:gd name="T42" fmla="*/ 103 w 131"/>
                  <a:gd name="T43" fmla="*/ 201 h 238"/>
                  <a:gd name="T44" fmla="*/ 96 w 131"/>
                  <a:gd name="T45" fmla="*/ 193 h 238"/>
                  <a:gd name="T46" fmla="*/ 93 w 131"/>
                  <a:gd name="T47" fmla="*/ 177 h 238"/>
                  <a:gd name="T48" fmla="*/ 98 w 131"/>
                  <a:gd name="T49" fmla="*/ 162 h 238"/>
                  <a:gd name="T50" fmla="*/ 125 w 131"/>
                  <a:gd name="T51" fmla="*/ 190 h 238"/>
                  <a:gd name="T52" fmla="*/ 125 w 131"/>
                  <a:gd name="T53" fmla="*/ 172 h 238"/>
                  <a:gd name="T54" fmla="*/ 131 w 131"/>
                  <a:gd name="T55" fmla="*/ 154 h 238"/>
                  <a:gd name="T56" fmla="*/ 112 w 131"/>
                  <a:gd name="T57" fmla="*/ 132 h 238"/>
                  <a:gd name="T58" fmla="*/ 111 w 131"/>
                  <a:gd name="T59" fmla="*/ 119 h 238"/>
                  <a:gd name="T60" fmla="*/ 112 w 131"/>
                  <a:gd name="T61" fmla="*/ 88 h 238"/>
                  <a:gd name="T62" fmla="*/ 86 w 131"/>
                  <a:gd name="T63" fmla="*/ 55 h 238"/>
                  <a:gd name="T64" fmla="*/ 61 w 131"/>
                  <a:gd name="T65" fmla="*/ 36 h 238"/>
                  <a:gd name="T66" fmla="*/ 67 w 131"/>
                  <a:gd name="T67" fmla="*/ 26 h 238"/>
                  <a:gd name="T68" fmla="*/ 55 w 131"/>
                  <a:gd name="T69" fmla="*/ 19 h 238"/>
                  <a:gd name="T70" fmla="*/ 55 w 131"/>
                  <a:gd name="T71" fmla="*/ 6 h 238"/>
                  <a:gd name="T72" fmla="*/ 35 w 131"/>
                  <a:gd name="T73" fmla="*/ 26 h 238"/>
                  <a:gd name="T74" fmla="*/ 29 w 131"/>
                  <a:gd name="T75" fmla="*/ 20 h 238"/>
                  <a:gd name="T76" fmla="*/ 37 w 131"/>
                  <a:gd name="T77" fmla="*/ 10 h 238"/>
                  <a:gd name="T78" fmla="*/ 37 w 131"/>
                  <a:gd name="T79" fmla="*/ 0 h 238"/>
                  <a:gd name="T80" fmla="*/ 26 w 131"/>
                  <a:gd name="T81" fmla="*/ 0 h 238"/>
                  <a:gd name="T82" fmla="*/ 15 w 131"/>
                  <a:gd name="T83" fmla="*/ 4 h 238"/>
                  <a:gd name="T84" fmla="*/ 0 w 131"/>
                  <a:gd name="T85" fmla="*/ 9 h 238"/>
                  <a:gd name="T86" fmla="*/ 0 w 131"/>
                  <a:gd name="T87" fmla="*/ 20 h 238"/>
                  <a:gd name="T88" fmla="*/ 0 w 131"/>
                  <a:gd name="T89" fmla="*/ 33 h 238"/>
                  <a:gd name="T90" fmla="*/ 5 w 131"/>
                  <a:gd name="T91" fmla="*/ 39 h 238"/>
                  <a:gd name="T92" fmla="*/ 21 w 131"/>
                  <a:gd name="T93" fmla="*/ 48 h 238"/>
                  <a:gd name="T94" fmla="*/ 18 w 131"/>
                  <a:gd name="T95" fmla="*/ 61 h 238"/>
                  <a:gd name="T96" fmla="*/ 25 w 131"/>
                  <a:gd name="T97" fmla="*/ 67 h 238"/>
                  <a:gd name="T98" fmla="*/ 32 w 131"/>
                  <a:gd name="T99" fmla="*/ 71 h 238"/>
                  <a:gd name="T100" fmla="*/ 45 w 131"/>
                  <a:gd name="T101" fmla="*/ 71 h 238"/>
                  <a:gd name="T102" fmla="*/ 55 w 131"/>
                  <a:gd name="T103" fmla="*/ 81 h 238"/>
                  <a:gd name="T104" fmla="*/ 57 w 131"/>
                  <a:gd name="T105" fmla="*/ 97 h 238"/>
                  <a:gd name="T106" fmla="*/ 55 w 131"/>
                  <a:gd name="T107" fmla="*/ 116 h 238"/>
                  <a:gd name="T108" fmla="*/ 57 w 131"/>
                  <a:gd name="T109" fmla="*/ 132 h 23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131"/>
                  <a:gd name="T166" fmla="*/ 0 h 238"/>
                  <a:gd name="T167" fmla="*/ 131 w 131"/>
                  <a:gd name="T168" fmla="*/ 238 h 238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131" h="238">
                    <a:moveTo>
                      <a:pt x="57" y="132"/>
                    </a:moveTo>
                    <a:lnTo>
                      <a:pt x="35" y="161"/>
                    </a:lnTo>
                    <a:lnTo>
                      <a:pt x="26" y="161"/>
                    </a:lnTo>
                    <a:lnTo>
                      <a:pt x="18" y="167"/>
                    </a:lnTo>
                    <a:lnTo>
                      <a:pt x="6" y="168"/>
                    </a:lnTo>
                    <a:lnTo>
                      <a:pt x="5" y="175"/>
                    </a:lnTo>
                    <a:lnTo>
                      <a:pt x="22" y="177"/>
                    </a:lnTo>
                    <a:lnTo>
                      <a:pt x="29" y="183"/>
                    </a:lnTo>
                    <a:lnTo>
                      <a:pt x="37" y="193"/>
                    </a:lnTo>
                    <a:lnTo>
                      <a:pt x="37" y="197"/>
                    </a:lnTo>
                    <a:lnTo>
                      <a:pt x="50" y="207"/>
                    </a:lnTo>
                    <a:lnTo>
                      <a:pt x="50" y="217"/>
                    </a:lnTo>
                    <a:lnTo>
                      <a:pt x="57" y="217"/>
                    </a:lnTo>
                    <a:lnTo>
                      <a:pt x="82" y="238"/>
                    </a:lnTo>
                    <a:lnTo>
                      <a:pt x="76" y="222"/>
                    </a:lnTo>
                    <a:lnTo>
                      <a:pt x="76" y="207"/>
                    </a:lnTo>
                    <a:lnTo>
                      <a:pt x="83" y="207"/>
                    </a:lnTo>
                    <a:lnTo>
                      <a:pt x="90" y="215"/>
                    </a:lnTo>
                    <a:lnTo>
                      <a:pt x="96" y="215"/>
                    </a:lnTo>
                    <a:lnTo>
                      <a:pt x="99" y="216"/>
                    </a:lnTo>
                    <a:lnTo>
                      <a:pt x="103" y="215"/>
                    </a:lnTo>
                    <a:lnTo>
                      <a:pt x="103" y="201"/>
                    </a:lnTo>
                    <a:lnTo>
                      <a:pt x="96" y="193"/>
                    </a:lnTo>
                    <a:lnTo>
                      <a:pt x="93" y="177"/>
                    </a:lnTo>
                    <a:lnTo>
                      <a:pt x="98" y="162"/>
                    </a:lnTo>
                    <a:lnTo>
                      <a:pt x="125" y="190"/>
                    </a:lnTo>
                    <a:lnTo>
                      <a:pt x="125" y="172"/>
                    </a:lnTo>
                    <a:lnTo>
                      <a:pt x="131" y="154"/>
                    </a:lnTo>
                    <a:lnTo>
                      <a:pt x="112" y="132"/>
                    </a:lnTo>
                    <a:lnTo>
                      <a:pt x="111" y="119"/>
                    </a:lnTo>
                    <a:lnTo>
                      <a:pt x="112" y="88"/>
                    </a:lnTo>
                    <a:lnTo>
                      <a:pt x="86" y="55"/>
                    </a:lnTo>
                    <a:lnTo>
                      <a:pt x="61" y="36"/>
                    </a:lnTo>
                    <a:lnTo>
                      <a:pt x="67" y="26"/>
                    </a:lnTo>
                    <a:lnTo>
                      <a:pt x="55" y="19"/>
                    </a:lnTo>
                    <a:lnTo>
                      <a:pt x="55" y="6"/>
                    </a:lnTo>
                    <a:lnTo>
                      <a:pt x="35" y="26"/>
                    </a:lnTo>
                    <a:lnTo>
                      <a:pt x="29" y="20"/>
                    </a:lnTo>
                    <a:lnTo>
                      <a:pt x="37" y="10"/>
                    </a:lnTo>
                    <a:lnTo>
                      <a:pt x="37" y="0"/>
                    </a:lnTo>
                    <a:lnTo>
                      <a:pt x="26" y="0"/>
                    </a:lnTo>
                    <a:lnTo>
                      <a:pt x="15" y="4"/>
                    </a:lnTo>
                    <a:lnTo>
                      <a:pt x="0" y="9"/>
                    </a:lnTo>
                    <a:lnTo>
                      <a:pt x="0" y="20"/>
                    </a:lnTo>
                    <a:lnTo>
                      <a:pt x="0" y="33"/>
                    </a:lnTo>
                    <a:lnTo>
                      <a:pt x="5" y="39"/>
                    </a:lnTo>
                    <a:lnTo>
                      <a:pt x="21" y="48"/>
                    </a:lnTo>
                    <a:lnTo>
                      <a:pt x="18" y="61"/>
                    </a:lnTo>
                    <a:lnTo>
                      <a:pt x="25" y="67"/>
                    </a:lnTo>
                    <a:lnTo>
                      <a:pt x="32" y="71"/>
                    </a:lnTo>
                    <a:lnTo>
                      <a:pt x="45" y="71"/>
                    </a:lnTo>
                    <a:lnTo>
                      <a:pt x="55" y="81"/>
                    </a:lnTo>
                    <a:lnTo>
                      <a:pt x="57" y="97"/>
                    </a:lnTo>
                    <a:lnTo>
                      <a:pt x="55" y="116"/>
                    </a:lnTo>
                    <a:lnTo>
                      <a:pt x="57" y="132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5" name="Freeform 16"/>
              <p:cNvSpPr>
                <a:spLocks/>
              </p:cNvSpPr>
              <p:nvPr/>
            </p:nvSpPr>
            <p:spPr bwMode="auto">
              <a:xfrm>
                <a:off x="2614" y="1772"/>
                <a:ext cx="127" cy="106"/>
              </a:xfrm>
              <a:custGeom>
                <a:avLst/>
                <a:gdLst>
                  <a:gd name="T0" fmla="*/ 0 w 127"/>
                  <a:gd name="T1" fmla="*/ 79 h 106"/>
                  <a:gd name="T2" fmla="*/ 30 w 127"/>
                  <a:gd name="T3" fmla="*/ 106 h 106"/>
                  <a:gd name="T4" fmla="*/ 47 w 127"/>
                  <a:gd name="T5" fmla="*/ 89 h 106"/>
                  <a:gd name="T6" fmla="*/ 59 w 127"/>
                  <a:gd name="T7" fmla="*/ 90 h 106"/>
                  <a:gd name="T8" fmla="*/ 85 w 127"/>
                  <a:gd name="T9" fmla="*/ 54 h 106"/>
                  <a:gd name="T10" fmla="*/ 98 w 127"/>
                  <a:gd name="T11" fmla="*/ 57 h 106"/>
                  <a:gd name="T12" fmla="*/ 119 w 127"/>
                  <a:gd name="T13" fmla="*/ 32 h 106"/>
                  <a:gd name="T14" fmla="*/ 117 w 127"/>
                  <a:gd name="T15" fmla="*/ 25 h 106"/>
                  <a:gd name="T16" fmla="*/ 127 w 127"/>
                  <a:gd name="T17" fmla="*/ 18 h 106"/>
                  <a:gd name="T18" fmla="*/ 120 w 127"/>
                  <a:gd name="T19" fmla="*/ 11 h 106"/>
                  <a:gd name="T20" fmla="*/ 100 w 127"/>
                  <a:gd name="T21" fmla="*/ 11 h 106"/>
                  <a:gd name="T22" fmla="*/ 85 w 127"/>
                  <a:gd name="T23" fmla="*/ 9 h 106"/>
                  <a:gd name="T24" fmla="*/ 75 w 127"/>
                  <a:gd name="T25" fmla="*/ 0 h 106"/>
                  <a:gd name="T26" fmla="*/ 59 w 127"/>
                  <a:gd name="T27" fmla="*/ 2 h 106"/>
                  <a:gd name="T28" fmla="*/ 53 w 127"/>
                  <a:gd name="T29" fmla="*/ 11 h 106"/>
                  <a:gd name="T30" fmla="*/ 53 w 127"/>
                  <a:gd name="T31" fmla="*/ 21 h 106"/>
                  <a:gd name="T32" fmla="*/ 53 w 127"/>
                  <a:gd name="T33" fmla="*/ 41 h 106"/>
                  <a:gd name="T34" fmla="*/ 43 w 127"/>
                  <a:gd name="T35" fmla="*/ 44 h 106"/>
                  <a:gd name="T36" fmla="*/ 37 w 127"/>
                  <a:gd name="T37" fmla="*/ 53 h 106"/>
                  <a:gd name="T38" fmla="*/ 16 w 127"/>
                  <a:gd name="T39" fmla="*/ 74 h 106"/>
                  <a:gd name="T40" fmla="*/ 0 w 127"/>
                  <a:gd name="T41" fmla="*/ 79 h 10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w 127"/>
                  <a:gd name="T64" fmla="*/ 0 h 106"/>
                  <a:gd name="T65" fmla="*/ 127 w 127"/>
                  <a:gd name="T66" fmla="*/ 106 h 106"/>
                </a:gdLst>
                <a:ahLst/>
                <a:cxnLst>
                  <a:cxn ang="T42">
                    <a:pos x="T0" y="T1"/>
                  </a:cxn>
                  <a:cxn ang="T43">
                    <a:pos x="T2" y="T3"/>
                  </a:cxn>
                  <a:cxn ang="T44">
                    <a:pos x="T4" y="T5"/>
                  </a:cxn>
                  <a:cxn ang="T45">
                    <a:pos x="T6" y="T7"/>
                  </a:cxn>
                  <a:cxn ang="T46">
                    <a:pos x="T8" y="T9"/>
                  </a:cxn>
                  <a:cxn ang="T47">
                    <a:pos x="T10" y="T11"/>
                  </a:cxn>
                  <a:cxn ang="T48">
                    <a:pos x="T12" y="T13"/>
                  </a:cxn>
                  <a:cxn ang="T49">
                    <a:pos x="T14" y="T15"/>
                  </a:cxn>
                  <a:cxn ang="T50">
                    <a:pos x="T16" y="T17"/>
                  </a:cxn>
                  <a:cxn ang="T51">
                    <a:pos x="T18" y="T19"/>
                  </a:cxn>
                  <a:cxn ang="T52">
                    <a:pos x="T20" y="T21"/>
                  </a:cxn>
                  <a:cxn ang="T53">
                    <a:pos x="T22" y="T23"/>
                  </a:cxn>
                  <a:cxn ang="T54">
                    <a:pos x="T24" y="T25"/>
                  </a:cxn>
                  <a:cxn ang="T55">
                    <a:pos x="T26" y="T27"/>
                  </a:cxn>
                  <a:cxn ang="T56">
                    <a:pos x="T28" y="T29"/>
                  </a:cxn>
                  <a:cxn ang="T57">
                    <a:pos x="T30" y="T31"/>
                  </a:cxn>
                  <a:cxn ang="T58">
                    <a:pos x="T32" y="T33"/>
                  </a:cxn>
                  <a:cxn ang="T59">
                    <a:pos x="T34" y="T35"/>
                  </a:cxn>
                  <a:cxn ang="T60">
                    <a:pos x="T36" y="T37"/>
                  </a:cxn>
                  <a:cxn ang="T61">
                    <a:pos x="T38" y="T39"/>
                  </a:cxn>
                  <a:cxn ang="T62">
                    <a:pos x="T40" y="T41"/>
                  </a:cxn>
                </a:cxnLst>
                <a:rect l="T63" t="T64" r="T65" b="T66"/>
                <a:pathLst>
                  <a:path w="127" h="106">
                    <a:moveTo>
                      <a:pt x="0" y="79"/>
                    </a:moveTo>
                    <a:lnTo>
                      <a:pt x="30" y="106"/>
                    </a:lnTo>
                    <a:lnTo>
                      <a:pt x="47" y="89"/>
                    </a:lnTo>
                    <a:lnTo>
                      <a:pt x="59" y="90"/>
                    </a:lnTo>
                    <a:lnTo>
                      <a:pt x="85" y="54"/>
                    </a:lnTo>
                    <a:lnTo>
                      <a:pt x="98" y="57"/>
                    </a:lnTo>
                    <a:lnTo>
                      <a:pt x="119" y="32"/>
                    </a:lnTo>
                    <a:lnTo>
                      <a:pt x="117" y="25"/>
                    </a:lnTo>
                    <a:lnTo>
                      <a:pt x="127" y="18"/>
                    </a:lnTo>
                    <a:lnTo>
                      <a:pt x="120" y="11"/>
                    </a:lnTo>
                    <a:lnTo>
                      <a:pt x="100" y="11"/>
                    </a:lnTo>
                    <a:lnTo>
                      <a:pt x="85" y="9"/>
                    </a:lnTo>
                    <a:lnTo>
                      <a:pt x="75" y="0"/>
                    </a:lnTo>
                    <a:lnTo>
                      <a:pt x="59" y="2"/>
                    </a:lnTo>
                    <a:lnTo>
                      <a:pt x="53" y="11"/>
                    </a:lnTo>
                    <a:lnTo>
                      <a:pt x="53" y="21"/>
                    </a:lnTo>
                    <a:lnTo>
                      <a:pt x="53" y="41"/>
                    </a:lnTo>
                    <a:lnTo>
                      <a:pt x="43" y="44"/>
                    </a:lnTo>
                    <a:lnTo>
                      <a:pt x="37" y="53"/>
                    </a:lnTo>
                    <a:lnTo>
                      <a:pt x="16" y="74"/>
                    </a:lnTo>
                    <a:lnTo>
                      <a:pt x="0" y="79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6" name="Freeform 17"/>
              <p:cNvSpPr>
                <a:spLocks/>
              </p:cNvSpPr>
              <p:nvPr/>
            </p:nvSpPr>
            <p:spPr bwMode="auto">
              <a:xfrm>
                <a:off x="2967" y="2035"/>
                <a:ext cx="67" cy="56"/>
              </a:xfrm>
              <a:custGeom>
                <a:avLst/>
                <a:gdLst>
                  <a:gd name="T0" fmla="*/ 0 w 67"/>
                  <a:gd name="T1" fmla="*/ 30 h 56"/>
                  <a:gd name="T2" fmla="*/ 24 w 67"/>
                  <a:gd name="T3" fmla="*/ 13 h 56"/>
                  <a:gd name="T4" fmla="*/ 32 w 67"/>
                  <a:gd name="T5" fmla="*/ 13 h 56"/>
                  <a:gd name="T6" fmla="*/ 32 w 67"/>
                  <a:gd name="T7" fmla="*/ 6 h 56"/>
                  <a:gd name="T8" fmla="*/ 37 w 67"/>
                  <a:gd name="T9" fmla="*/ 0 h 56"/>
                  <a:gd name="T10" fmla="*/ 45 w 67"/>
                  <a:gd name="T11" fmla="*/ 3 h 56"/>
                  <a:gd name="T12" fmla="*/ 58 w 67"/>
                  <a:gd name="T13" fmla="*/ 14 h 56"/>
                  <a:gd name="T14" fmla="*/ 58 w 67"/>
                  <a:gd name="T15" fmla="*/ 22 h 56"/>
                  <a:gd name="T16" fmla="*/ 67 w 67"/>
                  <a:gd name="T17" fmla="*/ 25 h 56"/>
                  <a:gd name="T18" fmla="*/ 66 w 67"/>
                  <a:gd name="T19" fmla="*/ 36 h 56"/>
                  <a:gd name="T20" fmla="*/ 58 w 67"/>
                  <a:gd name="T21" fmla="*/ 38 h 56"/>
                  <a:gd name="T22" fmla="*/ 58 w 67"/>
                  <a:gd name="T23" fmla="*/ 46 h 56"/>
                  <a:gd name="T24" fmla="*/ 48 w 67"/>
                  <a:gd name="T25" fmla="*/ 56 h 56"/>
                  <a:gd name="T26" fmla="*/ 16 w 67"/>
                  <a:gd name="T27" fmla="*/ 56 h 56"/>
                  <a:gd name="T28" fmla="*/ 13 w 67"/>
                  <a:gd name="T29" fmla="*/ 48 h 56"/>
                  <a:gd name="T30" fmla="*/ 0 w 67"/>
                  <a:gd name="T31" fmla="*/ 30 h 5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67"/>
                  <a:gd name="T49" fmla="*/ 0 h 56"/>
                  <a:gd name="T50" fmla="*/ 67 w 67"/>
                  <a:gd name="T51" fmla="*/ 56 h 56"/>
                </a:gdLst>
                <a:ahLst/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67" h="56">
                    <a:moveTo>
                      <a:pt x="0" y="30"/>
                    </a:moveTo>
                    <a:lnTo>
                      <a:pt x="24" y="13"/>
                    </a:lnTo>
                    <a:lnTo>
                      <a:pt x="32" y="13"/>
                    </a:lnTo>
                    <a:lnTo>
                      <a:pt x="32" y="6"/>
                    </a:lnTo>
                    <a:lnTo>
                      <a:pt x="37" y="0"/>
                    </a:lnTo>
                    <a:lnTo>
                      <a:pt x="45" y="3"/>
                    </a:lnTo>
                    <a:lnTo>
                      <a:pt x="58" y="14"/>
                    </a:lnTo>
                    <a:lnTo>
                      <a:pt x="58" y="22"/>
                    </a:lnTo>
                    <a:lnTo>
                      <a:pt x="67" y="25"/>
                    </a:lnTo>
                    <a:lnTo>
                      <a:pt x="66" y="36"/>
                    </a:lnTo>
                    <a:lnTo>
                      <a:pt x="58" y="38"/>
                    </a:lnTo>
                    <a:lnTo>
                      <a:pt x="58" y="46"/>
                    </a:lnTo>
                    <a:lnTo>
                      <a:pt x="48" y="56"/>
                    </a:lnTo>
                    <a:lnTo>
                      <a:pt x="16" y="56"/>
                    </a:lnTo>
                    <a:lnTo>
                      <a:pt x="13" y="48"/>
                    </a:lnTo>
                    <a:lnTo>
                      <a:pt x="0" y="30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7" name="Freeform 18"/>
              <p:cNvSpPr>
                <a:spLocks/>
              </p:cNvSpPr>
              <p:nvPr/>
            </p:nvSpPr>
            <p:spPr bwMode="auto">
              <a:xfrm>
                <a:off x="2704" y="1784"/>
                <a:ext cx="231" cy="390"/>
              </a:xfrm>
              <a:custGeom>
                <a:avLst/>
                <a:gdLst>
                  <a:gd name="T0" fmla="*/ 0 w 231"/>
                  <a:gd name="T1" fmla="*/ 81 h 390"/>
                  <a:gd name="T2" fmla="*/ 8 w 231"/>
                  <a:gd name="T3" fmla="*/ 70 h 390"/>
                  <a:gd name="T4" fmla="*/ 47 w 231"/>
                  <a:gd name="T5" fmla="*/ 30 h 390"/>
                  <a:gd name="T6" fmla="*/ 71 w 231"/>
                  <a:gd name="T7" fmla="*/ 15 h 390"/>
                  <a:gd name="T8" fmla="*/ 82 w 231"/>
                  <a:gd name="T9" fmla="*/ 13 h 390"/>
                  <a:gd name="T10" fmla="*/ 102 w 231"/>
                  <a:gd name="T11" fmla="*/ 3 h 390"/>
                  <a:gd name="T12" fmla="*/ 140 w 231"/>
                  <a:gd name="T13" fmla="*/ 16 h 390"/>
                  <a:gd name="T14" fmla="*/ 149 w 231"/>
                  <a:gd name="T15" fmla="*/ 30 h 390"/>
                  <a:gd name="T16" fmla="*/ 171 w 231"/>
                  <a:gd name="T17" fmla="*/ 30 h 390"/>
                  <a:gd name="T18" fmla="*/ 188 w 231"/>
                  <a:gd name="T19" fmla="*/ 93 h 390"/>
                  <a:gd name="T20" fmla="*/ 210 w 231"/>
                  <a:gd name="T21" fmla="*/ 138 h 390"/>
                  <a:gd name="T22" fmla="*/ 221 w 231"/>
                  <a:gd name="T23" fmla="*/ 181 h 390"/>
                  <a:gd name="T24" fmla="*/ 223 w 231"/>
                  <a:gd name="T25" fmla="*/ 232 h 390"/>
                  <a:gd name="T26" fmla="*/ 207 w 231"/>
                  <a:gd name="T27" fmla="*/ 245 h 390"/>
                  <a:gd name="T28" fmla="*/ 182 w 231"/>
                  <a:gd name="T29" fmla="*/ 264 h 390"/>
                  <a:gd name="T30" fmla="*/ 171 w 231"/>
                  <a:gd name="T31" fmla="*/ 287 h 390"/>
                  <a:gd name="T32" fmla="*/ 155 w 231"/>
                  <a:gd name="T33" fmla="*/ 293 h 390"/>
                  <a:gd name="T34" fmla="*/ 143 w 231"/>
                  <a:gd name="T35" fmla="*/ 313 h 390"/>
                  <a:gd name="T36" fmla="*/ 126 w 231"/>
                  <a:gd name="T37" fmla="*/ 339 h 390"/>
                  <a:gd name="T38" fmla="*/ 121 w 231"/>
                  <a:gd name="T39" fmla="*/ 373 h 390"/>
                  <a:gd name="T40" fmla="*/ 111 w 231"/>
                  <a:gd name="T41" fmla="*/ 390 h 390"/>
                  <a:gd name="T42" fmla="*/ 82 w 231"/>
                  <a:gd name="T43" fmla="*/ 389 h 390"/>
                  <a:gd name="T44" fmla="*/ 52 w 231"/>
                  <a:gd name="T45" fmla="*/ 365 h 390"/>
                  <a:gd name="T46" fmla="*/ 50 w 231"/>
                  <a:gd name="T47" fmla="*/ 344 h 390"/>
                  <a:gd name="T48" fmla="*/ 39 w 231"/>
                  <a:gd name="T49" fmla="*/ 315 h 390"/>
                  <a:gd name="T50" fmla="*/ 39 w 231"/>
                  <a:gd name="T51" fmla="*/ 287 h 390"/>
                  <a:gd name="T52" fmla="*/ 43 w 231"/>
                  <a:gd name="T53" fmla="*/ 271 h 390"/>
                  <a:gd name="T54" fmla="*/ 49 w 231"/>
                  <a:gd name="T55" fmla="*/ 248 h 390"/>
                  <a:gd name="T56" fmla="*/ 36 w 231"/>
                  <a:gd name="T57" fmla="*/ 222 h 390"/>
                  <a:gd name="T58" fmla="*/ 37 w 231"/>
                  <a:gd name="T59" fmla="*/ 180 h 390"/>
                  <a:gd name="T60" fmla="*/ 29 w 231"/>
                  <a:gd name="T61" fmla="*/ 136 h 390"/>
                  <a:gd name="T62" fmla="*/ 0 w 231"/>
                  <a:gd name="T63" fmla="*/ 116 h 390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1"/>
                  <a:gd name="T97" fmla="*/ 0 h 390"/>
                  <a:gd name="T98" fmla="*/ 231 w 231"/>
                  <a:gd name="T99" fmla="*/ 390 h 390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1" h="390">
                    <a:moveTo>
                      <a:pt x="0" y="116"/>
                    </a:moveTo>
                    <a:lnTo>
                      <a:pt x="0" y="81"/>
                    </a:lnTo>
                    <a:lnTo>
                      <a:pt x="10" y="77"/>
                    </a:lnTo>
                    <a:lnTo>
                      <a:pt x="8" y="70"/>
                    </a:lnTo>
                    <a:lnTo>
                      <a:pt x="33" y="41"/>
                    </a:lnTo>
                    <a:lnTo>
                      <a:pt x="47" y="30"/>
                    </a:lnTo>
                    <a:lnTo>
                      <a:pt x="55" y="25"/>
                    </a:lnTo>
                    <a:lnTo>
                      <a:pt x="71" y="15"/>
                    </a:lnTo>
                    <a:lnTo>
                      <a:pt x="75" y="15"/>
                    </a:lnTo>
                    <a:lnTo>
                      <a:pt x="82" y="13"/>
                    </a:lnTo>
                    <a:lnTo>
                      <a:pt x="89" y="4"/>
                    </a:lnTo>
                    <a:lnTo>
                      <a:pt x="102" y="3"/>
                    </a:lnTo>
                    <a:lnTo>
                      <a:pt x="126" y="0"/>
                    </a:lnTo>
                    <a:lnTo>
                      <a:pt x="140" y="16"/>
                    </a:lnTo>
                    <a:lnTo>
                      <a:pt x="139" y="25"/>
                    </a:lnTo>
                    <a:lnTo>
                      <a:pt x="149" y="30"/>
                    </a:lnTo>
                    <a:lnTo>
                      <a:pt x="169" y="7"/>
                    </a:lnTo>
                    <a:lnTo>
                      <a:pt x="171" y="30"/>
                    </a:lnTo>
                    <a:lnTo>
                      <a:pt x="181" y="64"/>
                    </a:lnTo>
                    <a:lnTo>
                      <a:pt x="188" y="93"/>
                    </a:lnTo>
                    <a:lnTo>
                      <a:pt x="208" y="122"/>
                    </a:lnTo>
                    <a:lnTo>
                      <a:pt x="210" y="138"/>
                    </a:lnTo>
                    <a:lnTo>
                      <a:pt x="214" y="168"/>
                    </a:lnTo>
                    <a:lnTo>
                      <a:pt x="221" y="181"/>
                    </a:lnTo>
                    <a:lnTo>
                      <a:pt x="231" y="212"/>
                    </a:lnTo>
                    <a:lnTo>
                      <a:pt x="223" y="232"/>
                    </a:lnTo>
                    <a:lnTo>
                      <a:pt x="221" y="241"/>
                    </a:lnTo>
                    <a:lnTo>
                      <a:pt x="207" y="245"/>
                    </a:lnTo>
                    <a:lnTo>
                      <a:pt x="191" y="257"/>
                    </a:lnTo>
                    <a:lnTo>
                      <a:pt x="182" y="264"/>
                    </a:lnTo>
                    <a:lnTo>
                      <a:pt x="185" y="273"/>
                    </a:lnTo>
                    <a:lnTo>
                      <a:pt x="171" y="287"/>
                    </a:lnTo>
                    <a:lnTo>
                      <a:pt x="160" y="293"/>
                    </a:lnTo>
                    <a:lnTo>
                      <a:pt x="155" y="293"/>
                    </a:lnTo>
                    <a:lnTo>
                      <a:pt x="140" y="303"/>
                    </a:lnTo>
                    <a:lnTo>
                      <a:pt x="143" y="313"/>
                    </a:lnTo>
                    <a:lnTo>
                      <a:pt x="126" y="326"/>
                    </a:lnTo>
                    <a:lnTo>
                      <a:pt x="126" y="339"/>
                    </a:lnTo>
                    <a:lnTo>
                      <a:pt x="121" y="355"/>
                    </a:lnTo>
                    <a:lnTo>
                      <a:pt x="121" y="373"/>
                    </a:lnTo>
                    <a:lnTo>
                      <a:pt x="118" y="383"/>
                    </a:lnTo>
                    <a:lnTo>
                      <a:pt x="111" y="390"/>
                    </a:lnTo>
                    <a:lnTo>
                      <a:pt x="95" y="390"/>
                    </a:lnTo>
                    <a:lnTo>
                      <a:pt x="82" y="389"/>
                    </a:lnTo>
                    <a:lnTo>
                      <a:pt x="62" y="377"/>
                    </a:lnTo>
                    <a:lnTo>
                      <a:pt x="52" y="365"/>
                    </a:lnTo>
                    <a:lnTo>
                      <a:pt x="50" y="355"/>
                    </a:lnTo>
                    <a:lnTo>
                      <a:pt x="50" y="344"/>
                    </a:lnTo>
                    <a:lnTo>
                      <a:pt x="43" y="326"/>
                    </a:lnTo>
                    <a:lnTo>
                      <a:pt x="39" y="315"/>
                    </a:lnTo>
                    <a:lnTo>
                      <a:pt x="40" y="303"/>
                    </a:lnTo>
                    <a:lnTo>
                      <a:pt x="39" y="287"/>
                    </a:lnTo>
                    <a:lnTo>
                      <a:pt x="31" y="283"/>
                    </a:lnTo>
                    <a:lnTo>
                      <a:pt x="43" y="271"/>
                    </a:lnTo>
                    <a:lnTo>
                      <a:pt x="50" y="257"/>
                    </a:lnTo>
                    <a:lnTo>
                      <a:pt x="49" y="248"/>
                    </a:lnTo>
                    <a:lnTo>
                      <a:pt x="44" y="235"/>
                    </a:lnTo>
                    <a:lnTo>
                      <a:pt x="36" y="222"/>
                    </a:lnTo>
                    <a:lnTo>
                      <a:pt x="40" y="202"/>
                    </a:lnTo>
                    <a:lnTo>
                      <a:pt x="37" y="180"/>
                    </a:lnTo>
                    <a:lnTo>
                      <a:pt x="33" y="160"/>
                    </a:lnTo>
                    <a:lnTo>
                      <a:pt x="29" y="136"/>
                    </a:lnTo>
                    <a:lnTo>
                      <a:pt x="15" y="128"/>
                    </a:lnTo>
                    <a:lnTo>
                      <a:pt x="0" y="116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2568" name="Freeform 19"/>
              <p:cNvSpPr>
                <a:spLocks/>
              </p:cNvSpPr>
              <p:nvPr/>
            </p:nvSpPr>
            <p:spPr bwMode="auto">
              <a:xfrm>
                <a:off x="2644" y="2344"/>
                <a:ext cx="75" cy="77"/>
              </a:xfrm>
              <a:custGeom>
                <a:avLst/>
                <a:gdLst>
                  <a:gd name="T0" fmla="*/ 0 w 75"/>
                  <a:gd name="T1" fmla="*/ 55 h 77"/>
                  <a:gd name="T2" fmla="*/ 28 w 75"/>
                  <a:gd name="T3" fmla="*/ 65 h 77"/>
                  <a:gd name="T4" fmla="*/ 46 w 75"/>
                  <a:gd name="T5" fmla="*/ 66 h 77"/>
                  <a:gd name="T6" fmla="*/ 60 w 75"/>
                  <a:gd name="T7" fmla="*/ 72 h 77"/>
                  <a:gd name="T8" fmla="*/ 67 w 75"/>
                  <a:gd name="T9" fmla="*/ 77 h 77"/>
                  <a:gd name="T10" fmla="*/ 75 w 75"/>
                  <a:gd name="T11" fmla="*/ 62 h 77"/>
                  <a:gd name="T12" fmla="*/ 73 w 75"/>
                  <a:gd name="T13" fmla="*/ 53 h 77"/>
                  <a:gd name="T14" fmla="*/ 75 w 75"/>
                  <a:gd name="T15" fmla="*/ 45 h 77"/>
                  <a:gd name="T16" fmla="*/ 71 w 75"/>
                  <a:gd name="T17" fmla="*/ 36 h 77"/>
                  <a:gd name="T18" fmla="*/ 65 w 75"/>
                  <a:gd name="T19" fmla="*/ 42 h 77"/>
                  <a:gd name="T20" fmla="*/ 46 w 75"/>
                  <a:gd name="T21" fmla="*/ 21 h 77"/>
                  <a:gd name="T22" fmla="*/ 46 w 75"/>
                  <a:gd name="T23" fmla="*/ 7 h 77"/>
                  <a:gd name="T24" fmla="*/ 55 w 75"/>
                  <a:gd name="T25" fmla="*/ 1 h 77"/>
                  <a:gd name="T26" fmla="*/ 49 w 75"/>
                  <a:gd name="T27" fmla="*/ 0 h 77"/>
                  <a:gd name="T28" fmla="*/ 29 w 75"/>
                  <a:gd name="T29" fmla="*/ 8 h 77"/>
                  <a:gd name="T30" fmla="*/ 29 w 75"/>
                  <a:gd name="T31" fmla="*/ 19 h 77"/>
                  <a:gd name="T32" fmla="*/ 25 w 75"/>
                  <a:gd name="T33" fmla="*/ 33 h 77"/>
                  <a:gd name="T34" fmla="*/ 15 w 75"/>
                  <a:gd name="T35" fmla="*/ 49 h 77"/>
                  <a:gd name="T36" fmla="*/ 0 w 75"/>
                  <a:gd name="T37" fmla="*/ 55 h 7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75"/>
                  <a:gd name="T58" fmla="*/ 0 h 77"/>
                  <a:gd name="T59" fmla="*/ 75 w 75"/>
                  <a:gd name="T60" fmla="*/ 77 h 77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75" h="77">
                    <a:moveTo>
                      <a:pt x="0" y="55"/>
                    </a:moveTo>
                    <a:lnTo>
                      <a:pt x="28" y="65"/>
                    </a:lnTo>
                    <a:lnTo>
                      <a:pt x="46" y="66"/>
                    </a:lnTo>
                    <a:lnTo>
                      <a:pt x="60" y="72"/>
                    </a:lnTo>
                    <a:lnTo>
                      <a:pt x="67" y="77"/>
                    </a:lnTo>
                    <a:lnTo>
                      <a:pt x="75" y="62"/>
                    </a:lnTo>
                    <a:lnTo>
                      <a:pt x="73" y="53"/>
                    </a:lnTo>
                    <a:lnTo>
                      <a:pt x="75" y="45"/>
                    </a:lnTo>
                    <a:lnTo>
                      <a:pt x="71" y="36"/>
                    </a:lnTo>
                    <a:lnTo>
                      <a:pt x="65" y="42"/>
                    </a:lnTo>
                    <a:lnTo>
                      <a:pt x="46" y="21"/>
                    </a:lnTo>
                    <a:lnTo>
                      <a:pt x="46" y="7"/>
                    </a:lnTo>
                    <a:lnTo>
                      <a:pt x="55" y="1"/>
                    </a:lnTo>
                    <a:lnTo>
                      <a:pt x="49" y="0"/>
                    </a:lnTo>
                    <a:lnTo>
                      <a:pt x="29" y="8"/>
                    </a:lnTo>
                    <a:lnTo>
                      <a:pt x="29" y="19"/>
                    </a:lnTo>
                    <a:lnTo>
                      <a:pt x="25" y="33"/>
                    </a:lnTo>
                    <a:lnTo>
                      <a:pt x="15" y="49"/>
                    </a:lnTo>
                    <a:lnTo>
                      <a:pt x="0" y="55"/>
                    </a:lnTo>
                    <a:close/>
                  </a:path>
                </a:pathLst>
              </a:custGeom>
              <a:solidFill>
                <a:srgbClr val="008000"/>
              </a:solidFill>
              <a:ln w="1905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22533" name="Group 25"/>
          <p:cNvGrpSpPr>
            <a:grpSpLocks/>
          </p:cNvGrpSpPr>
          <p:nvPr/>
        </p:nvGrpSpPr>
        <p:grpSpPr bwMode="auto">
          <a:xfrm>
            <a:off x="3608388" y="3635375"/>
            <a:ext cx="252412" cy="241300"/>
            <a:chOff x="2273" y="2290"/>
            <a:chExt cx="159" cy="152"/>
          </a:xfrm>
        </p:grpSpPr>
        <p:sp>
          <p:nvSpPr>
            <p:cNvPr id="22553" name="Freeform 22"/>
            <p:cNvSpPr>
              <a:spLocks/>
            </p:cNvSpPr>
            <p:nvPr/>
          </p:nvSpPr>
          <p:spPr bwMode="auto">
            <a:xfrm>
              <a:off x="2273" y="2290"/>
              <a:ext cx="107" cy="120"/>
            </a:xfrm>
            <a:custGeom>
              <a:avLst/>
              <a:gdLst>
                <a:gd name="T0" fmla="*/ 0 w 107"/>
                <a:gd name="T1" fmla="*/ 12 h 120"/>
                <a:gd name="T2" fmla="*/ 14 w 107"/>
                <a:gd name="T3" fmla="*/ 4 h 120"/>
                <a:gd name="T4" fmla="*/ 20 w 107"/>
                <a:gd name="T5" fmla="*/ 7 h 120"/>
                <a:gd name="T6" fmla="*/ 30 w 107"/>
                <a:gd name="T7" fmla="*/ 4 h 120"/>
                <a:gd name="T8" fmla="*/ 46 w 107"/>
                <a:gd name="T9" fmla="*/ 0 h 120"/>
                <a:gd name="T10" fmla="*/ 58 w 107"/>
                <a:gd name="T11" fmla="*/ 7 h 120"/>
                <a:gd name="T12" fmla="*/ 65 w 107"/>
                <a:gd name="T13" fmla="*/ 7 h 120"/>
                <a:gd name="T14" fmla="*/ 70 w 107"/>
                <a:gd name="T15" fmla="*/ 20 h 120"/>
                <a:gd name="T16" fmla="*/ 77 w 107"/>
                <a:gd name="T17" fmla="*/ 25 h 120"/>
                <a:gd name="T18" fmla="*/ 75 w 107"/>
                <a:gd name="T19" fmla="*/ 35 h 120"/>
                <a:gd name="T20" fmla="*/ 78 w 107"/>
                <a:gd name="T21" fmla="*/ 46 h 120"/>
                <a:gd name="T22" fmla="*/ 80 w 107"/>
                <a:gd name="T23" fmla="*/ 55 h 120"/>
                <a:gd name="T24" fmla="*/ 94 w 107"/>
                <a:gd name="T25" fmla="*/ 73 h 120"/>
                <a:gd name="T26" fmla="*/ 100 w 107"/>
                <a:gd name="T27" fmla="*/ 77 h 120"/>
                <a:gd name="T28" fmla="*/ 106 w 107"/>
                <a:gd name="T29" fmla="*/ 78 h 120"/>
                <a:gd name="T30" fmla="*/ 107 w 107"/>
                <a:gd name="T31" fmla="*/ 89 h 120"/>
                <a:gd name="T32" fmla="*/ 97 w 107"/>
                <a:gd name="T33" fmla="*/ 99 h 120"/>
                <a:gd name="T34" fmla="*/ 80 w 107"/>
                <a:gd name="T35" fmla="*/ 120 h 120"/>
                <a:gd name="T36" fmla="*/ 75 w 107"/>
                <a:gd name="T37" fmla="*/ 119 h 120"/>
                <a:gd name="T38" fmla="*/ 72 w 107"/>
                <a:gd name="T39" fmla="*/ 107 h 120"/>
                <a:gd name="T40" fmla="*/ 74 w 107"/>
                <a:gd name="T41" fmla="*/ 90 h 120"/>
                <a:gd name="T42" fmla="*/ 77 w 107"/>
                <a:gd name="T43" fmla="*/ 84 h 120"/>
                <a:gd name="T44" fmla="*/ 75 w 107"/>
                <a:gd name="T45" fmla="*/ 75 h 120"/>
                <a:gd name="T46" fmla="*/ 51 w 107"/>
                <a:gd name="T47" fmla="*/ 78 h 120"/>
                <a:gd name="T48" fmla="*/ 30 w 107"/>
                <a:gd name="T49" fmla="*/ 96 h 120"/>
                <a:gd name="T50" fmla="*/ 30 w 107"/>
                <a:gd name="T51" fmla="*/ 103 h 120"/>
                <a:gd name="T52" fmla="*/ 26 w 107"/>
                <a:gd name="T53" fmla="*/ 115 h 120"/>
                <a:gd name="T54" fmla="*/ 13 w 107"/>
                <a:gd name="T55" fmla="*/ 116 h 120"/>
                <a:gd name="T56" fmla="*/ 7 w 107"/>
                <a:gd name="T57" fmla="*/ 110 h 120"/>
                <a:gd name="T58" fmla="*/ 13 w 107"/>
                <a:gd name="T59" fmla="*/ 99 h 120"/>
                <a:gd name="T60" fmla="*/ 14 w 107"/>
                <a:gd name="T61" fmla="*/ 90 h 120"/>
                <a:gd name="T62" fmla="*/ 19 w 107"/>
                <a:gd name="T63" fmla="*/ 89 h 120"/>
                <a:gd name="T64" fmla="*/ 16 w 107"/>
                <a:gd name="T65" fmla="*/ 80 h 120"/>
                <a:gd name="T66" fmla="*/ 29 w 107"/>
                <a:gd name="T67" fmla="*/ 64 h 120"/>
                <a:gd name="T68" fmla="*/ 36 w 107"/>
                <a:gd name="T69" fmla="*/ 64 h 120"/>
                <a:gd name="T70" fmla="*/ 46 w 107"/>
                <a:gd name="T71" fmla="*/ 65 h 120"/>
                <a:gd name="T72" fmla="*/ 54 w 107"/>
                <a:gd name="T73" fmla="*/ 58 h 120"/>
                <a:gd name="T74" fmla="*/ 61 w 107"/>
                <a:gd name="T75" fmla="*/ 57 h 120"/>
                <a:gd name="T76" fmla="*/ 62 w 107"/>
                <a:gd name="T77" fmla="*/ 51 h 120"/>
                <a:gd name="T78" fmla="*/ 41 w 107"/>
                <a:gd name="T79" fmla="*/ 48 h 120"/>
                <a:gd name="T80" fmla="*/ 42 w 107"/>
                <a:gd name="T81" fmla="*/ 29 h 120"/>
                <a:gd name="T82" fmla="*/ 35 w 107"/>
                <a:gd name="T83" fmla="*/ 29 h 120"/>
                <a:gd name="T84" fmla="*/ 20 w 107"/>
                <a:gd name="T85" fmla="*/ 29 h 120"/>
                <a:gd name="T86" fmla="*/ 0 w 107"/>
                <a:gd name="T87" fmla="*/ 12 h 120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107"/>
                <a:gd name="T133" fmla="*/ 0 h 120"/>
                <a:gd name="T134" fmla="*/ 107 w 107"/>
                <a:gd name="T135" fmla="*/ 120 h 120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107" h="120">
                  <a:moveTo>
                    <a:pt x="0" y="12"/>
                  </a:moveTo>
                  <a:lnTo>
                    <a:pt x="14" y="4"/>
                  </a:lnTo>
                  <a:lnTo>
                    <a:pt x="20" y="7"/>
                  </a:lnTo>
                  <a:lnTo>
                    <a:pt x="30" y="4"/>
                  </a:lnTo>
                  <a:lnTo>
                    <a:pt x="46" y="0"/>
                  </a:lnTo>
                  <a:lnTo>
                    <a:pt x="58" y="7"/>
                  </a:lnTo>
                  <a:lnTo>
                    <a:pt x="65" y="7"/>
                  </a:lnTo>
                  <a:lnTo>
                    <a:pt x="70" y="20"/>
                  </a:lnTo>
                  <a:lnTo>
                    <a:pt x="77" y="25"/>
                  </a:lnTo>
                  <a:lnTo>
                    <a:pt x="75" y="35"/>
                  </a:lnTo>
                  <a:lnTo>
                    <a:pt x="78" y="46"/>
                  </a:lnTo>
                  <a:lnTo>
                    <a:pt x="80" y="55"/>
                  </a:lnTo>
                  <a:lnTo>
                    <a:pt x="94" y="73"/>
                  </a:lnTo>
                  <a:lnTo>
                    <a:pt x="100" y="77"/>
                  </a:lnTo>
                  <a:lnTo>
                    <a:pt x="106" y="78"/>
                  </a:lnTo>
                  <a:lnTo>
                    <a:pt x="107" y="89"/>
                  </a:lnTo>
                  <a:lnTo>
                    <a:pt x="97" y="99"/>
                  </a:lnTo>
                  <a:lnTo>
                    <a:pt x="80" y="120"/>
                  </a:lnTo>
                  <a:lnTo>
                    <a:pt x="75" y="119"/>
                  </a:lnTo>
                  <a:lnTo>
                    <a:pt x="72" y="107"/>
                  </a:lnTo>
                  <a:lnTo>
                    <a:pt x="74" y="90"/>
                  </a:lnTo>
                  <a:lnTo>
                    <a:pt x="77" y="84"/>
                  </a:lnTo>
                  <a:lnTo>
                    <a:pt x="75" y="75"/>
                  </a:lnTo>
                  <a:lnTo>
                    <a:pt x="51" y="78"/>
                  </a:lnTo>
                  <a:lnTo>
                    <a:pt x="30" y="96"/>
                  </a:lnTo>
                  <a:lnTo>
                    <a:pt x="30" y="103"/>
                  </a:lnTo>
                  <a:lnTo>
                    <a:pt x="26" y="115"/>
                  </a:lnTo>
                  <a:lnTo>
                    <a:pt x="13" y="116"/>
                  </a:lnTo>
                  <a:lnTo>
                    <a:pt x="7" y="110"/>
                  </a:lnTo>
                  <a:lnTo>
                    <a:pt x="13" y="99"/>
                  </a:lnTo>
                  <a:lnTo>
                    <a:pt x="14" y="90"/>
                  </a:lnTo>
                  <a:lnTo>
                    <a:pt x="19" y="89"/>
                  </a:lnTo>
                  <a:lnTo>
                    <a:pt x="16" y="80"/>
                  </a:lnTo>
                  <a:lnTo>
                    <a:pt x="29" y="64"/>
                  </a:lnTo>
                  <a:lnTo>
                    <a:pt x="36" y="64"/>
                  </a:lnTo>
                  <a:lnTo>
                    <a:pt x="46" y="65"/>
                  </a:lnTo>
                  <a:lnTo>
                    <a:pt x="54" y="58"/>
                  </a:lnTo>
                  <a:lnTo>
                    <a:pt x="61" y="57"/>
                  </a:lnTo>
                  <a:lnTo>
                    <a:pt x="62" y="51"/>
                  </a:lnTo>
                  <a:lnTo>
                    <a:pt x="41" y="48"/>
                  </a:lnTo>
                  <a:lnTo>
                    <a:pt x="42" y="29"/>
                  </a:lnTo>
                  <a:lnTo>
                    <a:pt x="35" y="29"/>
                  </a:lnTo>
                  <a:lnTo>
                    <a:pt x="20" y="29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FF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54" name="Freeform 23"/>
            <p:cNvSpPr>
              <a:spLocks/>
            </p:cNvSpPr>
            <p:nvPr/>
          </p:nvSpPr>
          <p:spPr bwMode="auto">
            <a:xfrm>
              <a:off x="2334" y="2426"/>
              <a:ext cx="43" cy="16"/>
            </a:xfrm>
            <a:custGeom>
              <a:avLst/>
              <a:gdLst>
                <a:gd name="T0" fmla="*/ 0 w 43"/>
                <a:gd name="T1" fmla="*/ 12 h 16"/>
                <a:gd name="T2" fmla="*/ 24 w 43"/>
                <a:gd name="T3" fmla="*/ 16 h 16"/>
                <a:gd name="T4" fmla="*/ 43 w 43"/>
                <a:gd name="T5" fmla="*/ 2 h 16"/>
                <a:gd name="T6" fmla="*/ 24 w 43"/>
                <a:gd name="T7" fmla="*/ 0 h 16"/>
                <a:gd name="T8" fmla="*/ 14 w 43"/>
                <a:gd name="T9" fmla="*/ 5 h 16"/>
                <a:gd name="T10" fmla="*/ 0 w 43"/>
                <a:gd name="T11" fmla="*/ 12 h 1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3"/>
                <a:gd name="T19" fmla="*/ 0 h 16"/>
                <a:gd name="T20" fmla="*/ 43 w 43"/>
                <a:gd name="T21" fmla="*/ 16 h 1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3" h="16">
                  <a:moveTo>
                    <a:pt x="0" y="12"/>
                  </a:moveTo>
                  <a:lnTo>
                    <a:pt x="24" y="16"/>
                  </a:lnTo>
                  <a:lnTo>
                    <a:pt x="43" y="2"/>
                  </a:lnTo>
                  <a:lnTo>
                    <a:pt x="24" y="0"/>
                  </a:lnTo>
                  <a:lnTo>
                    <a:pt x="14" y="5"/>
                  </a:lnTo>
                  <a:lnTo>
                    <a:pt x="0" y="12"/>
                  </a:lnTo>
                  <a:close/>
                </a:path>
              </a:pathLst>
            </a:custGeom>
            <a:solidFill>
              <a:srgbClr val="0000FF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55" name="Freeform 24"/>
            <p:cNvSpPr>
              <a:spLocks/>
            </p:cNvSpPr>
            <p:nvPr/>
          </p:nvSpPr>
          <p:spPr bwMode="auto">
            <a:xfrm>
              <a:off x="2393" y="2418"/>
              <a:ext cx="39" cy="14"/>
            </a:xfrm>
            <a:custGeom>
              <a:avLst/>
              <a:gdLst>
                <a:gd name="T0" fmla="*/ 0 w 39"/>
                <a:gd name="T1" fmla="*/ 10 h 14"/>
                <a:gd name="T2" fmla="*/ 22 w 39"/>
                <a:gd name="T3" fmla="*/ 14 h 14"/>
                <a:gd name="T4" fmla="*/ 39 w 39"/>
                <a:gd name="T5" fmla="*/ 1 h 14"/>
                <a:gd name="T6" fmla="*/ 29 w 39"/>
                <a:gd name="T7" fmla="*/ 0 h 14"/>
                <a:gd name="T8" fmla="*/ 0 w 39"/>
                <a:gd name="T9" fmla="*/ 10 h 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14"/>
                <a:gd name="T17" fmla="*/ 39 w 39"/>
                <a:gd name="T18" fmla="*/ 14 h 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14">
                  <a:moveTo>
                    <a:pt x="0" y="10"/>
                  </a:moveTo>
                  <a:lnTo>
                    <a:pt x="22" y="14"/>
                  </a:lnTo>
                  <a:lnTo>
                    <a:pt x="39" y="1"/>
                  </a:lnTo>
                  <a:lnTo>
                    <a:pt x="29" y="0"/>
                  </a:lnTo>
                  <a:lnTo>
                    <a:pt x="0" y="10"/>
                  </a:lnTo>
                  <a:close/>
                </a:path>
              </a:pathLst>
            </a:custGeom>
            <a:solidFill>
              <a:srgbClr val="0000FF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grpSp>
        <p:nvGrpSpPr>
          <p:cNvPr id="22534" name="Group 28"/>
          <p:cNvGrpSpPr>
            <a:grpSpLocks/>
          </p:cNvGrpSpPr>
          <p:nvPr/>
        </p:nvGrpSpPr>
        <p:grpSpPr bwMode="auto">
          <a:xfrm>
            <a:off x="4325938" y="2206625"/>
            <a:ext cx="58737" cy="92075"/>
            <a:chOff x="2725" y="1390"/>
            <a:chExt cx="37" cy="58"/>
          </a:xfrm>
        </p:grpSpPr>
        <p:sp>
          <p:nvSpPr>
            <p:cNvPr id="22551" name="Freeform 26"/>
            <p:cNvSpPr>
              <a:spLocks/>
            </p:cNvSpPr>
            <p:nvPr/>
          </p:nvSpPr>
          <p:spPr bwMode="auto">
            <a:xfrm>
              <a:off x="2725" y="1420"/>
              <a:ext cx="37" cy="28"/>
            </a:xfrm>
            <a:custGeom>
              <a:avLst/>
              <a:gdLst>
                <a:gd name="T0" fmla="*/ 0 w 37"/>
                <a:gd name="T1" fmla="*/ 19 h 28"/>
                <a:gd name="T2" fmla="*/ 37 w 37"/>
                <a:gd name="T3" fmla="*/ 28 h 28"/>
                <a:gd name="T4" fmla="*/ 34 w 37"/>
                <a:gd name="T5" fmla="*/ 12 h 28"/>
                <a:gd name="T6" fmla="*/ 34 w 37"/>
                <a:gd name="T7" fmla="*/ 0 h 28"/>
                <a:gd name="T8" fmla="*/ 18 w 37"/>
                <a:gd name="T9" fmla="*/ 7 h 28"/>
                <a:gd name="T10" fmla="*/ 0 w 37"/>
                <a:gd name="T11" fmla="*/ 19 h 2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7"/>
                <a:gd name="T19" fmla="*/ 0 h 28"/>
                <a:gd name="T20" fmla="*/ 37 w 37"/>
                <a:gd name="T21" fmla="*/ 28 h 2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7" h="28">
                  <a:moveTo>
                    <a:pt x="0" y="19"/>
                  </a:moveTo>
                  <a:lnTo>
                    <a:pt x="37" y="28"/>
                  </a:lnTo>
                  <a:lnTo>
                    <a:pt x="34" y="12"/>
                  </a:lnTo>
                  <a:lnTo>
                    <a:pt x="34" y="0"/>
                  </a:lnTo>
                  <a:lnTo>
                    <a:pt x="18" y="7"/>
                  </a:lnTo>
                  <a:lnTo>
                    <a:pt x="0" y="19"/>
                  </a:lnTo>
                  <a:close/>
                </a:path>
              </a:pathLst>
            </a:custGeom>
            <a:solidFill>
              <a:srgbClr val="5FDF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52" name="Freeform 27"/>
            <p:cNvSpPr>
              <a:spLocks/>
            </p:cNvSpPr>
            <p:nvPr/>
          </p:nvSpPr>
          <p:spPr bwMode="auto">
            <a:xfrm>
              <a:off x="2727" y="1390"/>
              <a:ext cx="27" cy="14"/>
            </a:xfrm>
            <a:custGeom>
              <a:avLst/>
              <a:gdLst>
                <a:gd name="T0" fmla="*/ 0 w 27"/>
                <a:gd name="T1" fmla="*/ 8 h 14"/>
                <a:gd name="T2" fmla="*/ 27 w 27"/>
                <a:gd name="T3" fmla="*/ 0 h 14"/>
                <a:gd name="T4" fmla="*/ 26 w 27"/>
                <a:gd name="T5" fmla="*/ 14 h 14"/>
                <a:gd name="T6" fmla="*/ 0 w 27"/>
                <a:gd name="T7" fmla="*/ 8 h 1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14"/>
                <a:gd name="T14" fmla="*/ 27 w 27"/>
                <a:gd name="T15" fmla="*/ 14 h 1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14">
                  <a:moveTo>
                    <a:pt x="0" y="8"/>
                  </a:moveTo>
                  <a:lnTo>
                    <a:pt x="27" y="0"/>
                  </a:lnTo>
                  <a:lnTo>
                    <a:pt x="26" y="14"/>
                  </a:lnTo>
                  <a:lnTo>
                    <a:pt x="0" y="8"/>
                  </a:lnTo>
                  <a:close/>
                </a:path>
              </a:pathLst>
            </a:custGeom>
            <a:solidFill>
              <a:srgbClr val="5FDF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9246" name="Freeform 30"/>
          <p:cNvSpPr>
            <a:spLocks/>
          </p:cNvSpPr>
          <p:nvPr/>
        </p:nvSpPr>
        <p:spPr bwMode="auto">
          <a:xfrm>
            <a:off x="5175250" y="3595688"/>
            <a:ext cx="1779588" cy="2314575"/>
          </a:xfrm>
          <a:custGeom>
            <a:avLst/>
            <a:gdLst>
              <a:gd name="T0" fmla="*/ 2147483647 w 1121"/>
              <a:gd name="T1" fmla="*/ 2147483647 h 1458"/>
              <a:gd name="T2" fmla="*/ 2147483647 w 1121"/>
              <a:gd name="T3" fmla="*/ 2147483647 h 1458"/>
              <a:gd name="T4" fmla="*/ 2147483647 w 1121"/>
              <a:gd name="T5" fmla="*/ 2147483647 h 1458"/>
              <a:gd name="T6" fmla="*/ 2147483647 w 1121"/>
              <a:gd name="T7" fmla="*/ 2147483647 h 1458"/>
              <a:gd name="T8" fmla="*/ 2147483647 w 1121"/>
              <a:gd name="T9" fmla="*/ 2147483647 h 1458"/>
              <a:gd name="T10" fmla="*/ 2147483647 w 1121"/>
              <a:gd name="T11" fmla="*/ 2147483647 h 1458"/>
              <a:gd name="T12" fmla="*/ 2147483647 w 1121"/>
              <a:gd name="T13" fmla="*/ 2147483647 h 1458"/>
              <a:gd name="T14" fmla="*/ 2147483647 w 1121"/>
              <a:gd name="T15" fmla="*/ 2147483647 h 1458"/>
              <a:gd name="T16" fmla="*/ 2147483647 w 1121"/>
              <a:gd name="T17" fmla="*/ 0 h 1458"/>
              <a:gd name="T18" fmla="*/ 2147483647 w 1121"/>
              <a:gd name="T19" fmla="*/ 2147483647 h 1458"/>
              <a:gd name="T20" fmla="*/ 2147483647 w 1121"/>
              <a:gd name="T21" fmla="*/ 2147483647 h 1458"/>
              <a:gd name="T22" fmla="*/ 2147483647 w 1121"/>
              <a:gd name="T23" fmla="*/ 2147483647 h 1458"/>
              <a:gd name="T24" fmla="*/ 2147483647 w 1121"/>
              <a:gd name="T25" fmla="*/ 2147483647 h 1458"/>
              <a:gd name="T26" fmla="*/ 2147483647 w 1121"/>
              <a:gd name="T27" fmla="*/ 2147483647 h 1458"/>
              <a:gd name="T28" fmla="*/ 2147483647 w 1121"/>
              <a:gd name="T29" fmla="*/ 2147483647 h 1458"/>
              <a:gd name="T30" fmla="*/ 2147483647 w 1121"/>
              <a:gd name="T31" fmla="*/ 2147483647 h 1458"/>
              <a:gd name="T32" fmla="*/ 2147483647 w 1121"/>
              <a:gd name="T33" fmla="*/ 2147483647 h 1458"/>
              <a:gd name="T34" fmla="*/ 2147483647 w 1121"/>
              <a:gd name="T35" fmla="*/ 2147483647 h 1458"/>
              <a:gd name="T36" fmla="*/ 2147483647 w 1121"/>
              <a:gd name="T37" fmla="*/ 2147483647 h 1458"/>
              <a:gd name="T38" fmla="*/ 2147483647 w 1121"/>
              <a:gd name="T39" fmla="*/ 2147483647 h 1458"/>
              <a:gd name="T40" fmla="*/ 2147483647 w 1121"/>
              <a:gd name="T41" fmla="*/ 2147483647 h 1458"/>
              <a:gd name="T42" fmla="*/ 2147483647 w 1121"/>
              <a:gd name="T43" fmla="*/ 2147483647 h 1458"/>
              <a:gd name="T44" fmla="*/ 2147483647 w 1121"/>
              <a:gd name="T45" fmla="*/ 2147483647 h 1458"/>
              <a:gd name="T46" fmla="*/ 2147483647 w 1121"/>
              <a:gd name="T47" fmla="*/ 2147483647 h 1458"/>
              <a:gd name="T48" fmla="*/ 2147483647 w 1121"/>
              <a:gd name="T49" fmla="*/ 2147483647 h 1458"/>
              <a:gd name="T50" fmla="*/ 2147483647 w 1121"/>
              <a:gd name="T51" fmla="*/ 2147483647 h 1458"/>
              <a:gd name="T52" fmla="*/ 2147483647 w 1121"/>
              <a:gd name="T53" fmla="*/ 2147483647 h 1458"/>
              <a:gd name="T54" fmla="*/ 2147483647 w 1121"/>
              <a:gd name="T55" fmla="*/ 2147483647 h 1458"/>
              <a:gd name="T56" fmla="*/ 2147483647 w 1121"/>
              <a:gd name="T57" fmla="*/ 2147483647 h 1458"/>
              <a:gd name="T58" fmla="*/ 2147483647 w 1121"/>
              <a:gd name="T59" fmla="*/ 2147483647 h 1458"/>
              <a:gd name="T60" fmla="*/ 2147483647 w 1121"/>
              <a:gd name="T61" fmla="*/ 2147483647 h 1458"/>
              <a:gd name="T62" fmla="*/ 2147483647 w 1121"/>
              <a:gd name="T63" fmla="*/ 2147483647 h 1458"/>
              <a:gd name="T64" fmla="*/ 2147483647 w 1121"/>
              <a:gd name="T65" fmla="*/ 2147483647 h 1458"/>
              <a:gd name="T66" fmla="*/ 2147483647 w 1121"/>
              <a:gd name="T67" fmla="*/ 2147483647 h 1458"/>
              <a:gd name="T68" fmla="*/ 2147483647 w 1121"/>
              <a:gd name="T69" fmla="*/ 2147483647 h 1458"/>
              <a:gd name="T70" fmla="*/ 2147483647 w 1121"/>
              <a:gd name="T71" fmla="*/ 2147483647 h 1458"/>
              <a:gd name="T72" fmla="*/ 2147483647 w 1121"/>
              <a:gd name="T73" fmla="*/ 2147483647 h 1458"/>
              <a:gd name="T74" fmla="*/ 2147483647 w 1121"/>
              <a:gd name="T75" fmla="*/ 2147483647 h 1458"/>
              <a:gd name="T76" fmla="*/ 2147483647 w 1121"/>
              <a:gd name="T77" fmla="*/ 2147483647 h 1458"/>
              <a:gd name="T78" fmla="*/ 2147483647 w 1121"/>
              <a:gd name="T79" fmla="*/ 2147483647 h 1458"/>
              <a:gd name="T80" fmla="*/ 2147483647 w 1121"/>
              <a:gd name="T81" fmla="*/ 2147483647 h 1458"/>
              <a:gd name="T82" fmla="*/ 2147483647 w 1121"/>
              <a:gd name="T83" fmla="*/ 2147483647 h 1458"/>
              <a:gd name="T84" fmla="*/ 2147483647 w 1121"/>
              <a:gd name="T85" fmla="*/ 2147483647 h 1458"/>
              <a:gd name="T86" fmla="*/ 2147483647 w 1121"/>
              <a:gd name="T87" fmla="*/ 2147483647 h 1458"/>
              <a:gd name="T88" fmla="*/ 2147483647 w 1121"/>
              <a:gd name="T89" fmla="*/ 2147483647 h 1458"/>
              <a:gd name="T90" fmla="*/ 2147483647 w 1121"/>
              <a:gd name="T91" fmla="*/ 2147483647 h 1458"/>
              <a:gd name="T92" fmla="*/ 2147483647 w 1121"/>
              <a:gd name="T93" fmla="*/ 2147483647 h 1458"/>
              <a:gd name="T94" fmla="*/ 2147483647 w 1121"/>
              <a:gd name="T95" fmla="*/ 2147483647 h 1458"/>
              <a:gd name="T96" fmla="*/ 2147483647 w 1121"/>
              <a:gd name="T97" fmla="*/ 2147483647 h 1458"/>
              <a:gd name="T98" fmla="*/ 2147483647 w 1121"/>
              <a:gd name="T99" fmla="*/ 2147483647 h 1458"/>
              <a:gd name="T100" fmla="*/ 0 w 1121"/>
              <a:gd name="T101" fmla="*/ 2147483647 h 1458"/>
              <a:gd name="T102" fmla="*/ 2147483647 w 1121"/>
              <a:gd name="T103" fmla="*/ 2147483647 h 1458"/>
              <a:gd name="T104" fmla="*/ 2147483647 w 1121"/>
              <a:gd name="T105" fmla="*/ 2147483647 h 1458"/>
              <a:gd name="T106" fmla="*/ 2147483647 w 1121"/>
              <a:gd name="T107" fmla="*/ 2147483647 h 1458"/>
              <a:gd name="T108" fmla="*/ 2147483647 w 1121"/>
              <a:gd name="T109" fmla="*/ 2147483647 h 1458"/>
              <a:gd name="T110" fmla="*/ 2147483647 w 1121"/>
              <a:gd name="T111" fmla="*/ 2147483647 h 1458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121"/>
              <a:gd name="T169" fmla="*/ 0 h 1458"/>
              <a:gd name="T170" fmla="*/ 1121 w 1121"/>
              <a:gd name="T171" fmla="*/ 1458 h 1458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121" h="1458">
                <a:moveTo>
                  <a:pt x="92" y="221"/>
                </a:moveTo>
                <a:lnTo>
                  <a:pt x="157" y="196"/>
                </a:lnTo>
                <a:lnTo>
                  <a:pt x="187" y="145"/>
                </a:lnTo>
                <a:lnTo>
                  <a:pt x="218" y="135"/>
                </a:lnTo>
                <a:lnTo>
                  <a:pt x="263" y="100"/>
                </a:lnTo>
                <a:lnTo>
                  <a:pt x="308" y="156"/>
                </a:lnTo>
                <a:lnTo>
                  <a:pt x="332" y="135"/>
                </a:lnTo>
                <a:lnTo>
                  <a:pt x="348" y="141"/>
                </a:lnTo>
                <a:lnTo>
                  <a:pt x="370" y="131"/>
                </a:lnTo>
                <a:lnTo>
                  <a:pt x="384" y="131"/>
                </a:lnTo>
                <a:lnTo>
                  <a:pt x="415" y="135"/>
                </a:lnTo>
                <a:lnTo>
                  <a:pt x="450" y="115"/>
                </a:lnTo>
                <a:lnTo>
                  <a:pt x="425" y="86"/>
                </a:lnTo>
                <a:lnTo>
                  <a:pt x="460" y="50"/>
                </a:lnTo>
                <a:lnTo>
                  <a:pt x="490" y="50"/>
                </a:lnTo>
                <a:lnTo>
                  <a:pt x="531" y="9"/>
                </a:lnTo>
                <a:lnTo>
                  <a:pt x="561" y="9"/>
                </a:lnTo>
                <a:lnTo>
                  <a:pt x="576" y="0"/>
                </a:lnTo>
                <a:lnTo>
                  <a:pt x="621" y="9"/>
                </a:lnTo>
                <a:lnTo>
                  <a:pt x="641" y="25"/>
                </a:lnTo>
                <a:lnTo>
                  <a:pt x="657" y="29"/>
                </a:lnTo>
                <a:lnTo>
                  <a:pt x="692" y="45"/>
                </a:lnTo>
                <a:lnTo>
                  <a:pt x="727" y="60"/>
                </a:lnTo>
                <a:lnTo>
                  <a:pt x="757" y="80"/>
                </a:lnTo>
                <a:lnTo>
                  <a:pt x="798" y="121"/>
                </a:lnTo>
                <a:lnTo>
                  <a:pt x="812" y="145"/>
                </a:lnTo>
                <a:lnTo>
                  <a:pt x="857" y="141"/>
                </a:lnTo>
                <a:lnTo>
                  <a:pt x="924" y="151"/>
                </a:lnTo>
                <a:lnTo>
                  <a:pt x="958" y="172"/>
                </a:lnTo>
                <a:lnTo>
                  <a:pt x="1028" y="121"/>
                </a:lnTo>
                <a:lnTo>
                  <a:pt x="1024" y="90"/>
                </a:lnTo>
                <a:lnTo>
                  <a:pt x="1048" y="60"/>
                </a:lnTo>
                <a:lnTo>
                  <a:pt x="1074" y="50"/>
                </a:lnTo>
                <a:lnTo>
                  <a:pt x="1085" y="90"/>
                </a:lnTo>
                <a:lnTo>
                  <a:pt x="1089" y="145"/>
                </a:lnTo>
                <a:lnTo>
                  <a:pt x="1105" y="206"/>
                </a:lnTo>
                <a:lnTo>
                  <a:pt x="1105" y="251"/>
                </a:lnTo>
                <a:lnTo>
                  <a:pt x="1079" y="288"/>
                </a:lnTo>
                <a:lnTo>
                  <a:pt x="1109" y="298"/>
                </a:lnTo>
                <a:lnTo>
                  <a:pt x="1099" y="343"/>
                </a:lnTo>
                <a:lnTo>
                  <a:pt x="1089" y="398"/>
                </a:lnTo>
                <a:lnTo>
                  <a:pt x="1074" y="438"/>
                </a:lnTo>
                <a:lnTo>
                  <a:pt x="1054" y="473"/>
                </a:lnTo>
                <a:lnTo>
                  <a:pt x="1044" y="498"/>
                </a:lnTo>
                <a:lnTo>
                  <a:pt x="1048" y="534"/>
                </a:lnTo>
                <a:lnTo>
                  <a:pt x="1059" y="579"/>
                </a:lnTo>
                <a:lnTo>
                  <a:pt x="1048" y="609"/>
                </a:lnTo>
                <a:lnTo>
                  <a:pt x="1054" y="634"/>
                </a:lnTo>
                <a:lnTo>
                  <a:pt x="1064" y="654"/>
                </a:lnTo>
                <a:lnTo>
                  <a:pt x="1079" y="685"/>
                </a:lnTo>
                <a:lnTo>
                  <a:pt x="1121" y="731"/>
                </a:lnTo>
                <a:lnTo>
                  <a:pt x="1112" y="770"/>
                </a:lnTo>
                <a:lnTo>
                  <a:pt x="1095" y="847"/>
                </a:lnTo>
                <a:lnTo>
                  <a:pt x="1073" y="930"/>
                </a:lnTo>
                <a:lnTo>
                  <a:pt x="1053" y="991"/>
                </a:lnTo>
                <a:lnTo>
                  <a:pt x="1025" y="1057"/>
                </a:lnTo>
                <a:lnTo>
                  <a:pt x="989" y="1139"/>
                </a:lnTo>
                <a:lnTo>
                  <a:pt x="957" y="1201"/>
                </a:lnTo>
                <a:lnTo>
                  <a:pt x="919" y="1271"/>
                </a:lnTo>
                <a:lnTo>
                  <a:pt x="886" y="1321"/>
                </a:lnTo>
                <a:lnTo>
                  <a:pt x="850" y="1376"/>
                </a:lnTo>
                <a:lnTo>
                  <a:pt x="800" y="1439"/>
                </a:lnTo>
                <a:lnTo>
                  <a:pt x="758" y="1458"/>
                </a:lnTo>
                <a:lnTo>
                  <a:pt x="722" y="1447"/>
                </a:lnTo>
                <a:lnTo>
                  <a:pt x="702" y="1401"/>
                </a:lnTo>
                <a:lnTo>
                  <a:pt x="712" y="1391"/>
                </a:lnTo>
                <a:lnTo>
                  <a:pt x="722" y="1356"/>
                </a:lnTo>
                <a:lnTo>
                  <a:pt x="702" y="1336"/>
                </a:lnTo>
                <a:lnTo>
                  <a:pt x="702" y="1311"/>
                </a:lnTo>
                <a:lnTo>
                  <a:pt x="686" y="1291"/>
                </a:lnTo>
                <a:lnTo>
                  <a:pt x="686" y="1224"/>
                </a:lnTo>
                <a:lnTo>
                  <a:pt x="667" y="1179"/>
                </a:lnTo>
                <a:lnTo>
                  <a:pt x="657" y="1153"/>
                </a:lnTo>
                <a:lnTo>
                  <a:pt x="637" y="1128"/>
                </a:lnTo>
                <a:lnTo>
                  <a:pt x="606" y="1098"/>
                </a:lnTo>
                <a:lnTo>
                  <a:pt x="631" y="1053"/>
                </a:lnTo>
                <a:lnTo>
                  <a:pt x="637" y="1017"/>
                </a:lnTo>
                <a:lnTo>
                  <a:pt x="637" y="997"/>
                </a:lnTo>
                <a:lnTo>
                  <a:pt x="657" y="982"/>
                </a:lnTo>
                <a:lnTo>
                  <a:pt x="647" y="952"/>
                </a:lnTo>
                <a:lnTo>
                  <a:pt x="641" y="911"/>
                </a:lnTo>
                <a:lnTo>
                  <a:pt x="631" y="872"/>
                </a:lnTo>
                <a:lnTo>
                  <a:pt x="531" y="791"/>
                </a:lnTo>
                <a:lnTo>
                  <a:pt x="521" y="766"/>
                </a:lnTo>
                <a:lnTo>
                  <a:pt x="531" y="709"/>
                </a:lnTo>
                <a:lnTo>
                  <a:pt x="505" y="685"/>
                </a:lnTo>
                <a:lnTo>
                  <a:pt x="480" y="699"/>
                </a:lnTo>
                <a:lnTo>
                  <a:pt x="429" y="705"/>
                </a:lnTo>
                <a:lnTo>
                  <a:pt x="410" y="680"/>
                </a:lnTo>
                <a:lnTo>
                  <a:pt x="380" y="709"/>
                </a:lnTo>
                <a:lnTo>
                  <a:pt x="363" y="740"/>
                </a:lnTo>
                <a:lnTo>
                  <a:pt x="328" y="740"/>
                </a:lnTo>
                <a:lnTo>
                  <a:pt x="303" y="760"/>
                </a:lnTo>
                <a:lnTo>
                  <a:pt x="267" y="760"/>
                </a:lnTo>
                <a:lnTo>
                  <a:pt x="228" y="791"/>
                </a:lnTo>
                <a:lnTo>
                  <a:pt x="177" y="786"/>
                </a:lnTo>
                <a:lnTo>
                  <a:pt x="112" y="736"/>
                </a:lnTo>
                <a:lnTo>
                  <a:pt x="57" y="695"/>
                </a:lnTo>
                <a:lnTo>
                  <a:pt x="31" y="664"/>
                </a:lnTo>
                <a:lnTo>
                  <a:pt x="31" y="575"/>
                </a:lnTo>
                <a:lnTo>
                  <a:pt x="0" y="548"/>
                </a:lnTo>
                <a:lnTo>
                  <a:pt x="0" y="518"/>
                </a:lnTo>
                <a:lnTo>
                  <a:pt x="6" y="493"/>
                </a:lnTo>
                <a:lnTo>
                  <a:pt x="26" y="459"/>
                </a:lnTo>
                <a:lnTo>
                  <a:pt x="10" y="428"/>
                </a:lnTo>
                <a:lnTo>
                  <a:pt x="26" y="393"/>
                </a:lnTo>
                <a:lnTo>
                  <a:pt x="51" y="377"/>
                </a:lnTo>
                <a:lnTo>
                  <a:pt x="71" y="357"/>
                </a:lnTo>
                <a:lnTo>
                  <a:pt x="71" y="337"/>
                </a:lnTo>
                <a:lnTo>
                  <a:pt x="51" y="322"/>
                </a:lnTo>
                <a:lnTo>
                  <a:pt x="51" y="298"/>
                </a:lnTo>
                <a:lnTo>
                  <a:pt x="67" y="282"/>
                </a:lnTo>
                <a:lnTo>
                  <a:pt x="92" y="221"/>
                </a:lnTo>
                <a:close/>
              </a:path>
            </a:pathLst>
          </a:custGeom>
          <a:solidFill>
            <a:srgbClr val="008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grpSp>
        <p:nvGrpSpPr>
          <p:cNvPr id="22536" name="Group 33"/>
          <p:cNvGrpSpPr>
            <a:grpSpLocks/>
          </p:cNvGrpSpPr>
          <p:nvPr/>
        </p:nvGrpSpPr>
        <p:grpSpPr bwMode="auto">
          <a:xfrm>
            <a:off x="6600825" y="4443413"/>
            <a:ext cx="200025" cy="492125"/>
            <a:chOff x="4158" y="2799"/>
            <a:chExt cx="126" cy="310"/>
          </a:xfrm>
        </p:grpSpPr>
        <p:sp>
          <p:nvSpPr>
            <p:cNvPr id="22549" name="Freeform 31"/>
            <p:cNvSpPr>
              <a:spLocks/>
            </p:cNvSpPr>
            <p:nvPr/>
          </p:nvSpPr>
          <p:spPr bwMode="auto">
            <a:xfrm>
              <a:off x="4158" y="2799"/>
              <a:ext cx="50" cy="86"/>
            </a:xfrm>
            <a:custGeom>
              <a:avLst/>
              <a:gdLst>
                <a:gd name="T0" fmla="*/ 36 w 50"/>
                <a:gd name="T1" fmla="*/ 0 h 86"/>
                <a:gd name="T2" fmla="*/ 0 w 50"/>
                <a:gd name="T3" fmla="*/ 25 h 86"/>
                <a:gd name="T4" fmla="*/ 16 w 50"/>
                <a:gd name="T5" fmla="*/ 59 h 86"/>
                <a:gd name="T6" fmla="*/ 26 w 50"/>
                <a:gd name="T7" fmla="*/ 86 h 86"/>
                <a:gd name="T8" fmla="*/ 50 w 50"/>
                <a:gd name="T9" fmla="*/ 65 h 86"/>
                <a:gd name="T10" fmla="*/ 36 w 50"/>
                <a:gd name="T11" fmla="*/ 0 h 8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0"/>
                <a:gd name="T19" fmla="*/ 0 h 86"/>
                <a:gd name="T20" fmla="*/ 50 w 50"/>
                <a:gd name="T21" fmla="*/ 86 h 8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0" h="86">
                  <a:moveTo>
                    <a:pt x="36" y="0"/>
                  </a:moveTo>
                  <a:lnTo>
                    <a:pt x="0" y="25"/>
                  </a:lnTo>
                  <a:lnTo>
                    <a:pt x="16" y="59"/>
                  </a:lnTo>
                  <a:lnTo>
                    <a:pt x="26" y="86"/>
                  </a:lnTo>
                  <a:lnTo>
                    <a:pt x="50" y="65"/>
                  </a:lnTo>
                  <a:lnTo>
                    <a:pt x="36" y="0"/>
                  </a:lnTo>
                  <a:close/>
                </a:path>
              </a:pathLst>
            </a:custGeom>
            <a:solidFill>
              <a:srgbClr val="0000FF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50" name="Freeform 32"/>
            <p:cNvSpPr>
              <a:spLocks/>
            </p:cNvSpPr>
            <p:nvPr/>
          </p:nvSpPr>
          <p:spPr bwMode="auto">
            <a:xfrm>
              <a:off x="4243" y="3021"/>
              <a:ext cx="41" cy="88"/>
            </a:xfrm>
            <a:custGeom>
              <a:avLst/>
              <a:gdLst>
                <a:gd name="T0" fmla="*/ 26 w 41"/>
                <a:gd name="T1" fmla="*/ 0 h 88"/>
                <a:gd name="T2" fmla="*/ 0 w 41"/>
                <a:gd name="T3" fmla="*/ 17 h 88"/>
                <a:gd name="T4" fmla="*/ 6 w 41"/>
                <a:gd name="T5" fmla="*/ 46 h 88"/>
                <a:gd name="T6" fmla="*/ 10 w 41"/>
                <a:gd name="T7" fmla="*/ 84 h 88"/>
                <a:gd name="T8" fmla="*/ 41 w 41"/>
                <a:gd name="T9" fmla="*/ 88 h 88"/>
                <a:gd name="T10" fmla="*/ 41 w 41"/>
                <a:gd name="T11" fmla="*/ 59 h 88"/>
                <a:gd name="T12" fmla="*/ 26 w 41"/>
                <a:gd name="T13" fmla="*/ 0 h 8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"/>
                <a:gd name="T22" fmla="*/ 0 h 88"/>
                <a:gd name="T23" fmla="*/ 41 w 41"/>
                <a:gd name="T24" fmla="*/ 88 h 8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" h="88">
                  <a:moveTo>
                    <a:pt x="26" y="0"/>
                  </a:moveTo>
                  <a:lnTo>
                    <a:pt x="0" y="17"/>
                  </a:lnTo>
                  <a:lnTo>
                    <a:pt x="6" y="46"/>
                  </a:lnTo>
                  <a:lnTo>
                    <a:pt x="10" y="84"/>
                  </a:lnTo>
                  <a:lnTo>
                    <a:pt x="41" y="88"/>
                  </a:lnTo>
                  <a:lnTo>
                    <a:pt x="41" y="59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00FF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9250" name="Freeform 34"/>
          <p:cNvSpPr>
            <a:spLocks/>
          </p:cNvSpPr>
          <p:nvPr/>
        </p:nvSpPr>
        <p:spPr bwMode="auto">
          <a:xfrm>
            <a:off x="3673475" y="1773238"/>
            <a:ext cx="3081338" cy="2184400"/>
          </a:xfrm>
          <a:custGeom>
            <a:avLst/>
            <a:gdLst>
              <a:gd name="T0" fmla="*/ 2147483647 w 1941"/>
              <a:gd name="T1" fmla="*/ 2147483647 h 1376"/>
              <a:gd name="T2" fmla="*/ 2147483647 w 1941"/>
              <a:gd name="T3" fmla="*/ 2147483647 h 1376"/>
              <a:gd name="T4" fmla="*/ 2147483647 w 1941"/>
              <a:gd name="T5" fmla="*/ 2147483647 h 1376"/>
              <a:gd name="T6" fmla="*/ 2147483647 w 1941"/>
              <a:gd name="T7" fmla="*/ 2147483647 h 1376"/>
              <a:gd name="T8" fmla="*/ 2147483647 w 1941"/>
              <a:gd name="T9" fmla="*/ 2147483647 h 1376"/>
              <a:gd name="T10" fmla="*/ 2147483647 w 1941"/>
              <a:gd name="T11" fmla="*/ 2147483647 h 1376"/>
              <a:gd name="T12" fmla="*/ 2147483647 w 1941"/>
              <a:gd name="T13" fmla="*/ 2147483647 h 1376"/>
              <a:gd name="T14" fmla="*/ 2147483647 w 1941"/>
              <a:gd name="T15" fmla="*/ 2147483647 h 1376"/>
              <a:gd name="T16" fmla="*/ 2147483647 w 1941"/>
              <a:gd name="T17" fmla="*/ 2147483647 h 1376"/>
              <a:gd name="T18" fmla="*/ 2147483647 w 1941"/>
              <a:gd name="T19" fmla="*/ 2147483647 h 1376"/>
              <a:gd name="T20" fmla="*/ 2147483647 w 1941"/>
              <a:gd name="T21" fmla="*/ 2147483647 h 1376"/>
              <a:gd name="T22" fmla="*/ 2147483647 w 1941"/>
              <a:gd name="T23" fmla="*/ 2147483647 h 1376"/>
              <a:gd name="T24" fmla="*/ 2147483647 w 1941"/>
              <a:gd name="T25" fmla="*/ 2147483647 h 1376"/>
              <a:gd name="T26" fmla="*/ 2147483647 w 1941"/>
              <a:gd name="T27" fmla="*/ 2147483647 h 1376"/>
              <a:gd name="T28" fmla="*/ 2147483647 w 1941"/>
              <a:gd name="T29" fmla="*/ 2147483647 h 1376"/>
              <a:gd name="T30" fmla="*/ 2147483647 w 1941"/>
              <a:gd name="T31" fmla="*/ 2147483647 h 1376"/>
              <a:gd name="T32" fmla="*/ 2147483647 w 1941"/>
              <a:gd name="T33" fmla="*/ 2147483647 h 1376"/>
              <a:gd name="T34" fmla="*/ 2147483647 w 1941"/>
              <a:gd name="T35" fmla="*/ 2147483647 h 1376"/>
              <a:gd name="T36" fmla="*/ 2147483647 w 1941"/>
              <a:gd name="T37" fmla="*/ 2147483647 h 1376"/>
              <a:gd name="T38" fmla="*/ 2147483647 w 1941"/>
              <a:gd name="T39" fmla="*/ 2147483647 h 1376"/>
              <a:gd name="T40" fmla="*/ 2147483647 w 1941"/>
              <a:gd name="T41" fmla="*/ 2147483647 h 1376"/>
              <a:gd name="T42" fmla="*/ 2147483647 w 1941"/>
              <a:gd name="T43" fmla="*/ 2147483647 h 1376"/>
              <a:gd name="T44" fmla="*/ 2147483647 w 1941"/>
              <a:gd name="T45" fmla="*/ 2147483647 h 1376"/>
              <a:gd name="T46" fmla="*/ 2147483647 w 1941"/>
              <a:gd name="T47" fmla="*/ 2147483647 h 1376"/>
              <a:gd name="T48" fmla="*/ 2147483647 w 1941"/>
              <a:gd name="T49" fmla="*/ 2147483647 h 1376"/>
              <a:gd name="T50" fmla="*/ 2147483647 w 1941"/>
              <a:gd name="T51" fmla="*/ 2147483647 h 1376"/>
              <a:gd name="T52" fmla="*/ 2147483647 w 1941"/>
              <a:gd name="T53" fmla="*/ 2147483647 h 1376"/>
              <a:gd name="T54" fmla="*/ 2147483647 w 1941"/>
              <a:gd name="T55" fmla="*/ 2147483647 h 1376"/>
              <a:gd name="T56" fmla="*/ 2147483647 w 1941"/>
              <a:gd name="T57" fmla="*/ 2147483647 h 1376"/>
              <a:gd name="T58" fmla="*/ 2147483647 w 1941"/>
              <a:gd name="T59" fmla="*/ 2147483647 h 1376"/>
              <a:gd name="T60" fmla="*/ 2147483647 w 1941"/>
              <a:gd name="T61" fmla="*/ 2147483647 h 1376"/>
              <a:gd name="T62" fmla="*/ 2147483647 w 1941"/>
              <a:gd name="T63" fmla="*/ 2147483647 h 1376"/>
              <a:gd name="T64" fmla="*/ 2147483647 w 1941"/>
              <a:gd name="T65" fmla="*/ 2147483647 h 1376"/>
              <a:gd name="T66" fmla="*/ 2147483647 w 1941"/>
              <a:gd name="T67" fmla="*/ 2147483647 h 1376"/>
              <a:gd name="T68" fmla="*/ 2147483647 w 1941"/>
              <a:gd name="T69" fmla="*/ 2147483647 h 1376"/>
              <a:gd name="T70" fmla="*/ 2147483647 w 1941"/>
              <a:gd name="T71" fmla="*/ 2147483647 h 1376"/>
              <a:gd name="T72" fmla="*/ 2147483647 w 1941"/>
              <a:gd name="T73" fmla="*/ 2147483647 h 1376"/>
              <a:gd name="T74" fmla="*/ 2147483647 w 1941"/>
              <a:gd name="T75" fmla="*/ 2147483647 h 1376"/>
              <a:gd name="T76" fmla="*/ 2147483647 w 1941"/>
              <a:gd name="T77" fmla="*/ 2147483647 h 1376"/>
              <a:gd name="T78" fmla="*/ 2147483647 w 1941"/>
              <a:gd name="T79" fmla="*/ 2147483647 h 1376"/>
              <a:gd name="T80" fmla="*/ 2147483647 w 1941"/>
              <a:gd name="T81" fmla="*/ 2147483647 h 1376"/>
              <a:gd name="T82" fmla="*/ 2147483647 w 1941"/>
              <a:gd name="T83" fmla="*/ 2147483647 h 1376"/>
              <a:gd name="T84" fmla="*/ 2147483647 w 1941"/>
              <a:gd name="T85" fmla="*/ 2147483647 h 1376"/>
              <a:gd name="T86" fmla="*/ 2147483647 w 1941"/>
              <a:gd name="T87" fmla="*/ 2147483647 h 1376"/>
              <a:gd name="T88" fmla="*/ 2147483647 w 1941"/>
              <a:gd name="T89" fmla="*/ 2147483647 h 1376"/>
              <a:gd name="T90" fmla="*/ 2147483647 w 1941"/>
              <a:gd name="T91" fmla="*/ 2147483647 h 1376"/>
              <a:gd name="T92" fmla="*/ 2147483647 w 1941"/>
              <a:gd name="T93" fmla="*/ 2147483647 h 1376"/>
              <a:gd name="T94" fmla="*/ 2147483647 w 1941"/>
              <a:gd name="T95" fmla="*/ 2147483647 h 1376"/>
              <a:gd name="T96" fmla="*/ 2147483647 w 1941"/>
              <a:gd name="T97" fmla="*/ 2147483647 h 1376"/>
              <a:gd name="T98" fmla="*/ 2147483647 w 1941"/>
              <a:gd name="T99" fmla="*/ 2147483647 h 1376"/>
              <a:gd name="T100" fmla="*/ 2147483647 w 1941"/>
              <a:gd name="T101" fmla="*/ 2147483647 h 1376"/>
              <a:gd name="T102" fmla="*/ 2147483647 w 1941"/>
              <a:gd name="T103" fmla="*/ 2147483647 h 1376"/>
              <a:gd name="T104" fmla="*/ 2147483647 w 1941"/>
              <a:gd name="T105" fmla="*/ 2147483647 h 1376"/>
              <a:gd name="T106" fmla="*/ 2147483647 w 1941"/>
              <a:gd name="T107" fmla="*/ 2147483647 h 1376"/>
              <a:gd name="T108" fmla="*/ 2147483647 w 1941"/>
              <a:gd name="T109" fmla="*/ 2147483647 h 1376"/>
              <a:gd name="T110" fmla="*/ 2147483647 w 1941"/>
              <a:gd name="T111" fmla="*/ 2147483647 h 137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w 1941"/>
              <a:gd name="T169" fmla="*/ 0 h 1376"/>
              <a:gd name="T170" fmla="*/ 1941 w 1941"/>
              <a:gd name="T171" fmla="*/ 1376 h 137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T168" t="T169" r="T170" b="T171"/>
            <a:pathLst>
              <a:path w="1941" h="1376">
                <a:moveTo>
                  <a:pt x="943" y="1280"/>
                </a:moveTo>
                <a:lnTo>
                  <a:pt x="971" y="1320"/>
                </a:lnTo>
                <a:lnTo>
                  <a:pt x="961" y="1341"/>
                </a:lnTo>
                <a:lnTo>
                  <a:pt x="974" y="1359"/>
                </a:lnTo>
                <a:lnTo>
                  <a:pt x="990" y="1376"/>
                </a:lnTo>
                <a:lnTo>
                  <a:pt x="1016" y="1372"/>
                </a:lnTo>
                <a:lnTo>
                  <a:pt x="1040" y="1341"/>
                </a:lnTo>
                <a:lnTo>
                  <a:pt x="1071" y="1321"/>
                </a:lnTo>
                <a:lnTo>
                  <a:pt x="1085" y="1304"/>
                </a:lnTo>
                <a:lnTo>
                  <a:pt x="1080" y="1283"/>
                </a:lnTo>
                <a:lnTo>
                  <a:pt x="1075" y="1263"/>
                </a:lnTo>
                <a:lnTo>
                  <a:pt x="1075" y="1240"/>
                </a:lnTo>
                <a:lnTo>
                  <a:pt x="1091" y="1230"/>
                </a:lnTo>
                <a:lnTo>
                  <a:pt x="1091" y="1208"/>
                </a:lnTo>
                <a:lnTo>
                  <a:pt x="1085" y="1195"/>
                </a:lnTo>
                <a:lnTo>
                  <a:pt x="1096" y="1183"/>
                </a:lnTo>
                <a:lnTo>
                  <a:pt x="1114" y="1185"/>
                </a:lnTo>
                <a:lnTo>
                  <a:pt x="1120" y="1173"/>
                </a:lnTo>
                <a:lnTo>
                  <a:pt x="1120" y="1157"/>
                </a:lnTo>
                <a:lnTo>
                  <a:pt x="1126" y="1144"/>
                </a:lnTo>
                <a:lnTo>
                  <a:pt x="1169" y="1150"/>
                </a:lnTo>
                <a:lnTo>
                  <a:pt x="1185" y="1163"/>
                </a:lnTo>
                <a:lnTo>
                  <a:pt x="1262" y="1154"/>
                </a:lnTo>
                <a:lnTo>
                  <a:pt x="1265" y="1138"/>
                </a:lnTo>
                <a:lnTo>
                  <a:pt x="1242" y="1119"/>
                </a:lnTo>
                <a:lnTo>
                  <a:pt x="1190" y="1122"/>
                </a:lnTo>
                <a:lnTo>
                  <a:pt x="1165" y="1119"/>
                </a:lnTo>
                <a:lnTo>
                  <a:pt x="1156" y="1109"/>
                </a:lnTo>
                <a:lnTo>
                  <a:pt x="1156" y="1092"/>
                </a:lnTo>
                <a:lnTo>
                  <a:pt x="1165" y="1082"/>
                </a:lnTo>
                <a:lnTo>
                  <a:pt x="1185" y="1098"/>
                </a:lnTo>
                <a:lnTo>
                  <a:pt x="1216" y="1098"/>
                </a:lnTo>
                <a:lnTo>
                  <a:pt x="1235" y="1099"/>
                </a:lnTo>
                <a:lnTo>
                  <a:pt x="1255" y="1099"/>
                </a:lnTo>
                <a:lnTo>
                  <a:pt x="1271" y="1112"/>
                </a:lnTo>
                <a:lnTo>
                  <a:pt x="1297" y="1124"/>
                </a:lnTo>
                <a:lnTo>
                  <a:pt x="1319" y="1128"/>
                </a:lnTo>
                <a:lnTo>
                  <a:pt x="1319" y="1108"/>
                </a:lnTo>
                <a:lnTo>
                  <a:pt x="1335" y="1099"/>
                </a:lnTo>
                <a:lnTo>
                  <a:pt x="1327" y="1085"/>
                </a:lnTo>
                <a:lnTo>
                  <a:pt x="1314" y="1072"/>
                </a:lnTo>
                <a:lnTo>
                  <a:pt x="1317" y="1059"/>
                </a:lnTo>
                <a:lnTo>
                  <a:pt x="1325" y="1047"/>
                </a:lnTo>
                <a:lnTo>
                  <a:pt x="1342" y="1024"/>
                </a:lnTo>
                <a:lnTo>
                  <a:pt x="1352" y="1038"/>
                </a:lnTo>
                <a:lnTo>
                  <a:pt x="1343" y="1059"/>
                </a:lnTo>
                <a:lnTo>
                  <a:pt x="1358" y="1067"/>
                </a:lnTo>
                <a:lnTo>
                  <a:pt x="1374" y="1072"/>
                </a:lnTo>
                <a:lnTo>
                  <a:pt x="1388" y="1082"/>
                </a:lnTo>
                <a:lnTo>
                  <a:pt x="1410" y="1082"/>
                </a:lnTo>
                <a:lnTo>
                  <a:pt x="1429" y="1077"/>
                </a:lnTo>
                <a:lnTo>
                  <a:pt x="1435" y="1064"/>
                </a:lnTo>
                <a:lnTo>
                  <a:pt x="1435" y="1048"/>
                </a:lnTo>
                <a:lnTo>
                  <a:pt x="1445" y="1038"/>
                </a:lnTo>
                <a:lnTo>
                  <a:pt x="1465" y="1027"/>
                </a:lnTo>
                <a:lnTo>
                  <a:pt x="1474" y="1016"/>
                </a:lnTo>
                <a:lnTo>
                  <a:pt x="1470" y="1002"/>
                </a:lnTo>
                <a:lnTo>
                  <a:pt x="1477" y="987"/>
                </a:lnTo>
                <a:lnTo>
                  <a:pt x="1499" y="1016"/>
                </a:lnTo>
                <a:lnTo>
                  <a:pt x="1510" y="1037"/>
                </a:lnTo>
                <a:lnTo>
                  <a:pt x="1515" y="1045"/>
                </a:lnTo>
                <a:lnTo>
                  <a:pt x="1525" y="1064"/>
                </a:lnTo>
                <a:lnTo>
                  <a:pt x="1533" y="1079"/>
                </a:lnTo>
                <a:lnTo>
                  <a:pt x="1532" y="1098"/>
                </a:lnTo>
                <a:lnTo>
                  <a:pt x="1530" y="1114"/>
                </a:lnTo>
                <a:lnTo>
                  <a:pt x="1541" y="1132"/>
                </a:lnTo>
                <a:lnTo>
                  <a:pt x="1559" y="1144"/>
                </a:lnTo>
                <a:lnTo>
                  <a:pt x="1578" y="1144"/>
                </a:lnTo>
                <a:lnTo>
                  <a:pt x="1600" y="1140"/>
                </a:lnTo>
                <a:lnTo>
                  <a:pt x="1635" y="1144"/>
                </a:lnTo>
                <a:lnTo>
                  <a:pt x="1674" y="1167"/>
                </a:lnTo>
                <a:lnTo>
                  <a:pt x="1694" y="1163"/>
                </a:lnTo>
                <a:lnTo>
                  <a:pt x="1710" y="1182"/>
                </a:lnTo>
                <a:lnTo>
                  <a:pt x="1725" y="1195"/>
                </a:lnTo>
                <a:lnTo>
                  <a:pt x="1757" y="1208"/>
                </a:lnTo>
                <a:lnTo>
                  <a:pt x="1777" y="1206"/>
                </a:lnTo>
                <a:lnTo>
                  <a:pt x="1802" y="1214"/>
                </a:lnTo>
                <a:lnTo>
                  <a:pt x="1828" y="1234"/>
                </a:lnTo>
                <a:lnTo>
                  <a:pt x="1862" y="1269"/>
                </a:lnTo>
                <a:lnTo>
                  <a:pt x="1891" y="1292"/>
                </a:lnTo>
                <a:lnTo>
                  <a:pt x="1907" y="1262"/>
                </a:lnTo>
                <a:lnTo>
                  <a:pt x="1915" y="1235"/>
                </a:lnTo>
                <a:lnTo>
                  <a:pt x="1929" y="1202"/>
                </a:lnTo>
                <a:lnTo>
                  <a:pt x="1936" y="1154"/>
                </a:lnTo>
                <a:lnTo>
                  <a:pt x="1941" y="1102"/>
                </a:lnTo>
                <a:lnTo>
                  <a:pt x="1933" y="1093"/>
                </a:lnTo>
                <a:lnTo>
                  <a:pt x="1939" y="1032"/>
                </a:lnTo>
                <a:lnTo>
                  <a:pt x="1938" y="993"/>
                </a:lnTo>
                <a:lnTo>
                  <a:pt x="1929" y="969"/>
                </a:lnTo>
                <a:lnTo>
                  <a:pt x="1929" y="932"/>
                </a:lnTo>
                <a:lnTo>
                  <a:pt x="1913" y="916"/>
                </a:lnTo>
                <a:lnTo>
                  <a:pt x="1904" y="900"/>
                </a:lnTo>
                <a:lnTo>
                  <a:pt x="1894" y="876"/>
                </a:lnTo>
                <a:lnTo>
                  <a:pt x="1894" y="858"/>
                </a:lnTo>
                <a:lnTo>
                  <a:pt x="1883" y="842"/>
                </a:lnTo>
                <a:lnTo>
                  <a:pt x="1861" y="842"/>
                </a:lnTo>
                <a:lnTo>
                  <a:pt x="1844" y="842"/>
                </a:lnTo>
                <a:lnTo>
                  <a:pt x="1835" y="860"/>
                </a:lnTo>
                <a:lnTo>
                  <a:pt x="1820" y="863"/>
                </a:lnTo>
                <a:lnTo>
                  <a:pt x="1800" y="863"/>
                </a:lnTo>
                <a:lnTo>
                  <a:pt x="1800" y="890"/>
                </a:lnTo>
                <a:lnTo>
                  <a:pt x="1807" y="908"/>
                </a:lnTo>
                <a:lnTo>
                  <a:pt x="1803" y="924"/>
                </a:lnTo>
                <a:lnTo>
                  <a:pt x="1799" y="943"/>
                </a:lnTo>
                <a:lnTo>
                  <a:pt x="1781" y="948"/>
                </a:lnTo>
                <a:lnTo>
                  <a:pt x="1767" y="947"/>
                </a:lnTo>
                <a:lnTo>
                  <a:pt x="1755" y="941"/>
                </a:lnTo>
                <a:lnTo>
                  <a:pt x="1745" y="937"/>
                </a:lnTo>
                <a:lnTo>
                  <a:pt x="1735" y="937"/>
                </a:lnTo>
                <a:lnTo>
                  <a:pt x="1720" y="934"/>
                </a:lnTo>
                <a:lnTo>
                  <a:pt x="1704" y="932"/>
                </a:lnTo>
                <a:lnTo>
                  <a:pt x="1690" y="931"/>
                </a:lnTo>
                <a:lnTo>
                  <a:pt x="1680" y="912"/>
                </a:lnTo>
                <a:lnTo>
                  <a:pt x="1699" y="899"/>
                </a:lnTo>
                <a:lnTo>
                  <a:pt x="1710" y="898"/>
                </a:lnTo>
                <a:lnTo>
                  <a:pt x="1717" y="902"/>
                </a:lnTo>
                <a:lnTo>
                  <a:pt x="1731" y="900"/>
                </a:lnTo>
                <a:lnTo>
                  <a:pt x="1757" y="887"/>
                </a:lnTo>
                <a:lnTo>
                  <a:pt x="1768" y="866"/>
                </a:lnTo>
                <a:lnTo>
                  <a:pt x="1786" y="842"/>
                </a:lnTo>
                <a:lnTo>
                  <a:pt x="1800" y="821"/>
                </a:lnTo>
                <a:lnTo>
                  <a:pt x="1810" y="805"/>
                </a:lnTo>
                <a:lnTo>
                  <a:pt x="1826" y="789"/>
                </a:lnTo>
                <a:lnTo>
                  <a:pt x="1828" y="769"/>
                </a:lnTo>
                <a:lnTo>
                  <a:pt x="1841" y="726"/>
                </a:lnTo>
                <a:lnTo>
                  <a:pt x="1781" y="644"/>
                </a:lnTo>
                <a:lnTo>
                  <a:pt x="1725" y="568"/>
                </a:lnTo>
                <a:lnTo>
                  <a:pt x="1668" y="505"/>
                </a:lnTo>
                <a:lnTo>
                  <a:pt x="1610" y="448"/>
                </a:lnTo>
                <a:lnTo>
                  <a:pt x="1567" y="406"/>
                </a:lnTo>
                <a:lnTo>
                  <a:pt x="1530" y="373"/>
                </a:lnTo>
                <a:lnTo>
                  <a:pt x="1481" y="334"/>
                </a:lnTo>
                <a:lnTo>
                  <a:pt x="1432" y="296"/>
                </a:lnTo>
                <a:lnTo>
                  <a:pt x="1368" y="249"/>
                </a:lnTo>
                <a:lnTo>
                  <a:pt x="1314" y="215"/>
                </a:lnTo>
                <a:lnTo>
                  <a:pt x="1262" y="187"/>
                </a:lnTo>
                <a:lnTo>
                  <a:pt x="1207" y="161"/>
                </a:lnTo>
                <a:lnTo>
                  <a:pt x="1142" y="131"/>
                </a:lnTo>
                <a:lnTo>
                  <a:pt x="1049" y="93"/>
                </a:lnTo>
                <a:lnTo>
                  <a:pt x="951" y="59"/>
                </a:lnTo>
                <a:lnTo>
                  <a:pt x="865" y="38"/>
                </a:lnTo>
                <a:lnTo>
                  <a:pt x="803" y="26"/>
                </a:lnTo>
                <a:lnTo>
                  <a:pt x="714" y="12"/>
                </a:lnTo>
                <a:lnTo>
                  <a:pt x="607" y="1"/>
                </a:lnTo>
                <a:lnTo>
                  <a:pt x="466" y="0"/>
                </a:lnTo>
                <a:lnTo>
                  <a:pt x="356" y="7"/>
                </a:lnTo>
                <a:lnTo>
                  <a:pt x="346" y="26"/>
                </a:lnTo>
                <a:lnTo>
                  <a:pt x="324" y="32"/>
                </a:lnTo>
                <a:lnTo>
                  <a:pt x="310" y="38"/>
                </a:lnTo>
                <a:lnTo>
                  <a:pt x="281" y="38"/>
                </a:lnTo>
                <a:lnTo>
                  <a:pt x="252" y="49"/>
                </a:lnTo>
                <a:lnTo>
                  <a:pt x="216" y="54"/>
                </a:lnTo>
                <a:lnTo>
                  <a:pt x="191" y="81"/>
                </a:lnTo>
                <a:lnTo>
                  <a:pt x="187" y="103"/>
                </a:lnTo>
                <a:lnTo>
                  <a:pt x="166" y="131"/>
                </a:lnTo>
                <a:lnTo>
                  <a:pt x="142" y="129"/>
                </a:lnTo>
                <a:lnTo>
                  <a:pt x="118" y="152"/>
                </a:lnTo>
                <a:lnTo>
                  <a:pt x="118" y="120"/>
                </a:lnTo>
                <a:lnTo>
                  <a:pt x="139" y="70"/>
                </a:lnTo>
                <a:lnTo>
                  <a:pt x="142" y="46"/>
                </a:lnTo>
                <a:lnTo>
                  <a:pt x="89" y="61"/>
                </a:lnTo>
                <a:lnTo>
                  <a:pt x="49" y="73"/>
                </a:lnTo>
                <a:lnTo>
                  <a:pt x="52" y="91"/>
                </a:lnTo>
                <a:lnTo>
                  <a:pt x="84" y="115"/>
                </a:lnTo>
                <a:lnTo>
                  <a:pt x="79" y="131"/>
                </a:lnTo>
                <a:lnTo>
                  <a:pt x="73" y="154"/>
                </a:lnTo>
                <a:lnTo>
                  <a:pt x="56" y="174"/>
                </a:lnTo>
                <a:lnTo>
                  <a:pt x="31" y="196"/>
                </a:lnTo>
                <a:lnTo>
                  <a:pt x="29" y="228"/>
                </a:lnTo>
                <a:lnTo>
                  <a:pt x="17" y="258"/>
                </a:lnTo>
                <a:lnTo>
                  <a:pt x="20" y="281"/>
                </a:lnTo>
                <a:lnTo>
                  <a:pt x="52" y="278"/>
                </a:lnTo>
                <a:lnTo>
                  <a:pt x="49" y="316"/>
                </a:lnTo>
                <a:lnTo>
                  <a:pt x="23" y="331"/>
                </a:lnTo>
                <a:lnTo>
                  <a:pt x="0" y="354"/>
                </a:lnTo>
                <a:lnTo>
                  <a:pt x="27" y="380"/>
                </a:lnTo>
                <a:lnTo>
                  <a:pt x="58" y="351"/>
                </a:lnTo>
                <a:lnTo>
                  <a:pt x="73" y="348"/>
                </a:lnTo>
                <a:lnTo>
                  <a:pt x="101" y="342"/>
                </a:lnTo>
                <a:lnTo>
                  <a:pt x="123" y="332"/>
                </a:lnTo>
                <a:lnTo>
                  <a:pt x="142" y="331"/>
                </a:lnTo>
                <a:lnTo>
                  <a:pt x="166" y="309"/>
                </a:lnTo>
                <a:lnTo>
                  <a:pt x="188" y="277"/>
                </a:lnTo>
                <a:lnTo>
                  <a:pt x="210" y="271"/>
                </a:lnTo>
                <a:lnTo>
                  <a:pt x="230" y="261"/>
                </a:lnTo>
                <a:lnTo>
                  <a:pt x="259" y="255"/>
                </a:lnTo>
                <a:lnTo>
                  <a:pt x="269" y="261"/>
                </a:lnTo>
                <a:lnTo>
                  <a:pt x="288" y="258"/>
                </a:lnTo>
                <a:lnTo>
                  <a:pt x="303" y="252"/>
                </a:lnTo>
                <a:lnTo>
                  <a:pt x="337" y="251"/>
                </a:lnTo>
                <a:lnTo>
                  <a:pt x="349" y="257"/>
                </a:lnTo>
                <a:lnTo>
                  <a:pt x="385" y="260"/>
                </a:lnTo>
                <a:lnTo>
                  <a:pt x="410" y="252"/>
                </a:lnTo>
                <a:lnTo>
                  <a:pt x="430" y="232"/>
                </a:lnTo>
                <a:lnTo>
                  <a:pt x="462" y="236"/>
                </a:lnTo>
                <a:lnTo>
                  <a:pt x="490" y="232"/>
                </a:lnTo>
                <a:lnTo>
                  <a:pt x="506" y="232"/>
                </a:lnTo>
                <a:lnTo>
                  <a:pt x="503" y="258"/>
                </a:lnTo>
                <a:lnTo>
                  <a:pt x="513" y="267"/>
                </a:lnTo>
                <a:lnTo>
                  <a:pt x="530" y="277"/>
                </a:lnTo>
                <a:lnTo>
                  <a:pt x="549" y="264"/>
                </a:lnTo>
                <a:lnTo>
                  <a:pt x="571" y="273"/>
                </a:lnTo>
                <a:lnTo>
                  <a:pt x="592" y="284"/>
                </a:lnTo>
                <a:lnTo>
                  <a:pt x="619" y="290"/>
                </a:lnTo>
                <a:lnTo>
                  <a:pt x="661" y="296"/>
                </a:lnTo>
                <a:lnTo>
                  <a:pt x="611" y="303"/>
                </a:lnTo>
                <a:lnTo>
                  <a:pt x="592" y="309"/>
                </a:lnTo>
                <a:lnTo>
                  <a:pt x="584" y="319"/>
                </a:lnTo>
                <a:lnTo>
                  <a:pt x="600" y="352"/>
                </a:lnTo>
                <a:lnTo>
                  <a:pt x="614" y="370"/>
                </a:lnTo>
                <a:lnTo>
                  <a:pt x="648" y="365"/>
                </a:lnTo>
                <a:lnTo>
                  <a:pt x="672" y="373"/>
                </a:lnTo>
                <a:lnTo>
                  <a:pt x="701" y="386"/>
                </a:lnTo>
                <a:lnTo>
                  <a:pt x="733" y="387"/>
                </a:lnTo>
                <a:lnTo>
                  <a:pt x="752" y="390"/>
                </a:lnTo>
                <a:lnTo>
                  <a:pt x="797" y="363"/>
                </a:lnTo>
                <a:lnTo>
                  <a:pt x="807" y="364"/>
                </a:lnTo>
                <a:lnTo>
                  <a:pt x="784" y="387"/>
                </a:lnTo>
                <a:lnTo>
                  <a:pt x="810" y="418"/>
                </a:lnTo>
                <a:lnTo>
                  <a:pt x="859" y="406"/>
                </a:lnTo>
                <a:lnTo>
                  <a:pt x="868" y="400"/>
                </a:lnTo>
                <a:lnTo>
                  <a:pt x="868" y="378"/>
                </a:lnTo>
                <a:lnTo>
                  <a:pt x="887" y="387"/>
                </a:lnTo>
                <a:lnTo>
                  <a:pt x="920" y="412"/>
                </a:lnTo>
                <a:lnTo>
                  <a:pt x="887" y="407"/>
                </a:lnTo>
                <a:lnTo>
                  <a:pt x="878" y="415"/>
                </a:lnTo>
                <a:lnTo>
                  <a:pt x="865" y="419"/>
                </a:lnTo>
                <a:lnTo>
                  <a:pt x="848" y="425"/>
                </a:lnTo>
                <a:lnTo>
                  <a:pt x="829" y="426"/>
                </a:lnTo>
                <a:lnTo>
                  <a:pt x="807" y="442"/>
                </a:lnTo>
                <a:lnTo>
                  <a:pt x="829" y="452"/>
                </a:lnTo>
                <a:lnTo>
                  <a:pt x="891" y="451"/>
                </a:lnTo>
                <a:lnTo>
                  <a:pt x="885" y="474"/>
                </a:lnTo>
                <a:lnTo>
                  <a:pt x="878" y="503"/>
                </a:lnTo>
                <a:lnTo>
                  <a:pt x="897" y="506"/>
                </a:lnTo>
                <a:lnTo>
                  <a:pt x="911" y="518"/>
                </a:lnTo>
                <a:lnTo>
                  <a:pt x="919" y="550"/>
                </a:lnTo>
                <a:lnTo>
                  <a:pt x="930" y="564"/>
                </a:lnTo>
                <a:lnTo>
                  <a:pt x="929" y="580"/>
                </a:lnTo>
                <a:lnTo>
                  <a:pt x="929" y="602"/>
                </a:lnTo>
                <a:lnTo>
                  <a:pt x="988" y="654"/>
                </a:lnTo>
                <a:lnTo>
                  <a:pt x="984" y="674"/>
                </a:lnTo>
                <a:lnTo>
                  <a:pt x="975" y="683"/>
                </a:lnTo>
                <a:lnTo>
                  <a:pt x="964" y="677"/>
                </a:lnTo>
                <a:lnTo>
                  <a:pt x="951" y="673"/>
                </a:lnTo>
                <a:lnTo>
                  <a:pt x="939" y="674"/>
                </a:lnTo>
                <a:lnTo>
                  <a:pt x="933" y="674"/>
                </a:lnTo>
                <a:lnTo>
                  <a:pt x="955" y="650"/>
                </a:lnTo>
                <a:lnTo>
                  <a:pt x="951" y="634"/>
                </a:lnTo>
                <a:lnTo>
                  <a:pt x="930" y="628"/>
                </a:lnTo>
                <a:lnTo>
                  <a:pt x="920" y="629"/>
                </a:lnTo>
                <a:lnTo>
                  <a:pt x="909" y="634"/>
                </a:lnTo>
                <a:lnTo>
                  <a:pt x="888" y="644"/>
                </a:lnTo>
                <a:lnTo>
                  <a:pt x="878" y="654"/>
                </a:lnTo>
                <a:lnTo>
                  <a:pt x="853" y="657"/>
                </a:lnTo>
                <a:lnTo>
                  <a:pt x="835" y="657"/>
                </a:lnTo>
                <a:lnTo>
                  <a:pt x="837" y="677"/>
                </a:lnTo>
                <a:lnTo>
                  <a:pt x="837" y="703"/>
                </a:lnTo>
                <a:lnTo>
                  <a:pt x="835" y="728"/>
                </a:lnTo>
                <a:lnTo>
                  <a:pt x="839" y="750"/>
                </a:lnTo>
                <a:lnTo>
                  <a:pt x="848" y="769"/>
                </a:lnTo>
                <a:lnTo>
                  <a:pt x="845" y="786"/>
                </a:lnTo>
                <a:lnTo>
                  <a:pt x="855" y="800"/>
                </a:lnTo>
                <a:lnTo>
                  <a:pt x="869" y="812"/>
                </a:lnTo>
                <a:lnTo>
                  <a:pt x="868" y="827"/>
                </a:lnTo>
                <a:lnTo>
                  <a:pt x="885" y="835"/>
                </a:lnTo>
                <a:lnTo>
                  <a:pt x="875" y="860"/>
                </a:lnTo>
                <a:lnTo>
                  <a:pt x="878" y="887"/>
                </a:lnTo>
                <a:lnTo>
                  <a:pt x="890" y="908"/>
                </a:lnTo>
                <a:lnTo>
                  <a:pt x="914" y="941"/>
                </a:lnTo>
                <a:lnTo>
                  <a:pt x="924" y="941"/>
                </a:lnTo>
                <a:lnTo>
                  <a:pt x="939" y="947"/>
                </a:lnTo>
                <a:lnTo>
                  <a:pt x="961" y="922"/>
                </a:lnTo>
                <a:lnTo>
                  <a:pt x="975" y="911"/>
                </a:lnTo>
                <a:lnTo>
                  <a:pt x="994" y="928"/>
                </a:lnTo>
                <a:lnTo>
                  <a:pt x="1009" y="932"/>
                </a:lnTo>
                <a:lnTo>
                  <a:pt x="1029" y="927"/>
                </a:lnTo>
                <a:lnTo>
                  <a:pt x="1030" y="906"/>
                </a:lnTo>
                <a:lnTo>
                  <a:pt x="1010" y="883"/>
                </a:lnTo>
                <a:lnTo>
                  <a:pt x="994" y="867"/>
                </a:lnTo>
                <a:lnTo>
                  <a:pt x="990" y="851"/>
                </a:lnTo>
                <a:lnTo>
                  <a:pt x="971" y="835"/>
                </a:lnTo>
                <a:lnTo>
                  <a:pt x="955" y="832"/>
                </a:lnTo>
                <a:lnTo>
                  <a:pt x="949" y="806"/>
                </a:lnTo>
                <a:lnTo>
                  <a:pt x="939" y="790"/>
                </a:lnTo>
                <a:lnTo>
                  <a:pt x="929" y="779"/>
                </a:lnTo>
                <a:lnTo>
                  <a:pt x="924" y="748"/>
                </a:lnTo>
                <a:lnTo>
                  <a:pt x="930" y="744"/>
                </a:lnTo>
                <a:lnTo>
                  <a:pt x="949" y="763"/>
                </a:lnTo>
                <a:lnTo>
                  <a:pt x="951" y="779"/>
                </a:lnTo>
                <a:lnTo>
                  <a:pt x="964" y="796"/>
                </a:lnTo>
                <a:lnTo>
                  <a:pt x="978" y="811"/>
                </a:lnTo>
                <a:lnTo>
                  <a:pt x="988" y="821"/>
                </a:lnTo>
                <a:lnTo>
                  <a:pt x="1000" y="806"/>
                </a:lnTo>
                <a:lnTo>
                  <a:pt x="1009" y="800"/>
                </a:lnTo>
                <a:lnTo>
                  <a:pt x="1020" y="796"/>
                </a:lnTo>
                <a:lnTo>
                  <a:pt x="1025" y="783"/>
                </a:lnTo>
                <a:lnTo>
                  <a:pt x="1039" y="779"/>
                </a:lnTo>
                <a:lnTo>
                  <a:pt x="1029" y="796"/>
                </a:lnTo>
                <a:lnTo>
                  <a:pt x="1035" y="812"/>
                </a:lnTo>
                <a:lnTo>
                  <a:pt x="1051" y="821"/>
                </a:lnTo>
                <a:lnTo>
                  <a:pt x="1049" y="835"/>
                </a:lnTo>
                <a:lnTo>
                  <a:pt x="1035" y="851"/>
                </a:lnTo>
                <a:lnTo>
                  <a:pt x="1040" y="866"/>
                </a:lnTo>
                <a:lnTo>
                  <a:pt x="1059" y="876"/>
                </a:lnTo>
                <a:lnTo>
                  <a:pt x="1071" y="890"/>
                </a:lnTo>
                <a:lnTo>
                  <a:pt x="1059" y="908"/>
                </a:lnTo>
                <a:lnTo>
                  <a:pt x="1049" y="927"/>
                </a:lnTo>
                <a:lnTo>
                  <a:pt x="1051" y="938"/>
                </a:lnTo>
                <a:lnTo>
                  <a:pt x="1043" y="953"/>
                </a:lnTo>
                <a:lnTo>
                  <a:pt x="1035" y="969"/>
                </a:lnTo>
                <a:lnTo>
                  <a:pt x="1025" y="979"/>
                </a:lnTo>
                <a:lnTo>
                  <a:pt x="1014" y="969"/>
                </a:lnTo>
                <a:lnTo>
                  <a:pt x="996" y="969"/>
                </a:lnTo>
                <a:lnTo>
                  <a:pt x="985" y="956"/>
                </a:lnTo>
                <a:lnTo>
                  <a:pt x="981" y="941"/>
                </a:lnTo>
                <a:lnTo>
                  <a:pt x="968" y="937"/>
                </a:lnTo>
                <a:lnTo>
                  <a:pt x="964" y="947"/>
                </a:lnTo>
                <a:lnTo>
                  <a:pt x="971" y="956"/>
                </a:lnTo>
                <a:lnTo>
                  <a:pt x="974" y="972"/>
                </a:lnTo>
                <a:lnTo>
                  <a:pt x="974" y="983"/>
                </a:lnTo>
                <a:lnTo>
                  <a:pt x="985" y="982"/>
                </a:lnTo>
                <a:lnTo>
                  <a:pt x="996" y="987"/>
                </a:lnTo>
                <a:lnTo>
                  <a:pt x="996" y="1003"/>
                </a:lnTo>
                <a:lnTo>
                  <a:pt x="984" y="1022"/>
                </a:lnTo>
                <a:lnTo>
                  <a:pt x="988" y="1047"/>
                </a:lnTo>
                <a:lnTo>
                  <a:pt x="981" y="1077"/>
                </a:lnTo>
                <a:lnTo>
                  <a:pt x="985" y="1108"/>
                </a:lnTo>
                <a:lnTo>
                  <a:pt x="981" y="1124"/>
                </a:lnTo>
                <a:lnTo>
                  <a:pt x="964" y="1140"/>
                </a:lnTo>
                <a:lnTo>
                  <a:pt x="964" y="1154"/>
                </a:lnTo>
                <a:lnTo>
                  <a:pt x="974" y="1173"/>
                </a:lnTo>
                <a:lnTo>
                  <a:pt x="990" y="1177"/>
                </a:lnTo>
                <a:lnTo>
                  <a:pt x="1010" y="1189"/>
                </a:lnTo>
                <a:lnTo>
                  <a:pt x="1019" y="1208"/>
                </a:lnTo>
                <a:lnTo>
                  <a:pt x="1010" y="1215"/>
                </a:lnTo>
                <a:lnTo>
                  <a:pt x="988" y="1238"/>
                </a:lnTo>
                <a:lnTo>
                  <a:pt x="965" y="1250"/>
                </a:lnTo>
                <a:lnTo>
                  <a:pt x="943" y="1280"/>
                </a:lnTo>
                <a:close/>
              </a:path>
            </a:pathLst>
          </a:custGeom>
          <a:solidFill>
            <a:srgbClr val="008000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grpSp>
        <p:nvGrpSpPr>
          <p:cNvPr id="8" name="Group 41"/>
          <p:cNvGrpSpPr>
            <a:grpSpLocks/>
          </p:cNvGrpSpPr>
          <p:nvPr/>
        </p:nvGrpSpPr>
        <p:grpSpPr bwMode="auto">
          <a:xfrm>
            <a:off x="4819650" y="2536825"/>
            <a:ext cx="1035050" cy="1163638"/>
            <a:chOff x="3036" y="1598"/>
            <a:chExt cx="652" cy="733"/>
          </a:xfrm>
        </p:grpSpPr>
        <p:sp>
          <p:nvSpPr>
            <p:cNvPr id="22543" name="Freeform 35"/>
            <p:cNvSpPr>
              <a:spLocks/>
            </p:cNvSpPr>
            <p:nvPr/>
          </p:nvSpPr>
          <p:spPr bwMode="auto">
            <a:xfrm>
              <a:off x="3165" y="2181"/>
              <a:ext cx="44" cy="60"/>
            </a:xfrm>
            <a:custGeom>
              <a:avLst/>
              <a:gdLst>
                <a:gd name="T0" fmla="*/ 4 w 44"/>
                <a:gd name="T1" fmla="*/ 0 h 60"/>
                <a:gd name="T2" fmla="*/ 0 w 44"/>
                <a:gd name="T3" fmla="*/ 24 h 60"/>
                <a:gd name="T4" fmla="*/ 4 w 44"/>
                <a:gd name="T5" fmla="*/ 50 h 60"/>
                <a:gd name="T6" fmla="*/ 17 w 44"/>
                <a:gd name="T7" fmla="*/ 50 h 60"/>
                <a:gd name="T8" fmla="*/ 44 w 44"/>
                <a:gd name="T9" fmla="*/ 60 h 60"/>
                <a:gd name="T10" fmla="*/ 34 w 44"/>
                <a:gd name="T11" fmla="*/ 35 h 60"/>
                <a:gd name="T12" fmla="*/ 39 w 44"/>
                <a:gd name="T13" fmla="*/ 25 h 60"/>
                <a:gd name="T14" fmla="*/ 4 w 44"/>
                <a:gd name="T15" fmla="*/ 0 h 6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44"/>
                <a:gd name="T25" fmla="*/ 0 h 60"/>
                <a:gd name="T26" fmla="*/ 44 w 44"/>
                <a:gd name="T27" fmla="*/ 60 h 6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44" h="60">
                  <a:moveTo>
                    <a:pt x="4" y="0"/>
                  </a:moveTo>
                  <a:lnTo>
                    <a:pt x="0" y="24"/>
                  </a:lnTo>
                  <a:lnTo>
                    <a:pt x="4" y="50"/>
                  </a:lnTo>
                  <a:lnTo>
                    <a:pt x="17" y="50"/>
                  </a:lnTo>
                  <a:lnTo>
                    <a:pt x="44" y="60"/>
                  </a:lnTo>
                  <a:lnTo>
                    <a:pt x="34" y="35"/>
                  </a:lnTo>
                  <a:lnTo>
                    <a:pt x="39" y="25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44" name="Freeform 36"/>
            <p:cNvSpPr>
              <a:spLocks/>
            </p:cNvSpPr>
            <p:nvPr/>
          </p:nvSpPr>
          <p:spPr bwMode="auto">
            <a:xfrm>
              <a:off x="3167" y="2113"/>
              <a:ext cx="118" cy="144"/>
            </a:xfrm>
            <a:custGeom>
              <a:avLst/>
              <a:gdLst>
                <a:gd name="T0" fmla="*/ 6 w 118"/>
                <a:gd name="T1" fmla="*/ 0 h 144"/>
                <a:gd name="T2" fmla="*/ 42 w 118"/>
                <a:gd name="T3" fmla="*/ 20 h 144"/>
                <a:gd name="T4" fmla="*/ 56 w 118"/>
                <a:gd name="T5" fmla="*/ 20 h 144"/>
                <a:gd name="T6" fmla="*/ 57 w 118"/>
                <a:gd name="T7" fmla="*/ 41 h 144"/>
                <a:gd name="T8" fmla="*/ 70 w 118"/>
                <a:gd name="T9" fmla="*/ 55 h 144"/>
                <a:gd name="T10" fmla="*/ 82 w 118"/>
                <a:gd name="T11" fmla="*/ 68 h 144"/>
                <a:gd name="T12" fmla="*/ 98 w 118"/>
                <a:gd name="T13" fmla="*/ 65 h 144"/>
                <a:gd name="T14" fmla="*/ 115 w 118"/>
                <a:gd name="T15" fmla="*/ 81 h 144"/>
                <a:gd name="T16" fmla="*/ 111 w 118"/>
                <a:gd name="T17" fmla="*/ 97 h 144"/>
                <a:gd name="T18" fmla="*/ 118 w 118"/>
                <a:gd name="T19" fmla="*/ 107 h 144"/>
                <a:gd name="T20" fmla="*/ 98 w 118"/>
                <a:gd name="T21" fmla="*/ 126 h 144"/>
                <a:gd name="T22" fmla="*/ 82 w 118"/>
                <a:gd name="T23" fmla="*/ 142 h 144"/>
                <a:gd name="T24" fmla="*/ 70 w 118"/>
                <a:gd name="T25" fmla="*/ 144 h 144"/>
                <a:gd name="T26" fmla="*/ 67 w 118"/>
                <a:gd name="T27" fmla="*/ 132 h 144"/>
                <a:gd name="T28" fmla="*/ 71 w 118"/>
                <a:gd name="T29" fmla="*/ 118 h 144"/>
                <a:gd name="T30" fmla="*/ 67 w 118"/>
                <a:gd name="T31" fmla="*/ 103 h 144"/>
                <a:gd name="T32" fmla="*/ 66 w 118"/>
                <a:gd name="T33" fmla="*/ 76 h 144"/>
                <a:gd name="T34" fmla="*/ 47 w 118"/>
                <a:gd name="T35" fmla="*/ 63 h 144"/>
                <a:gd name="T36" fmla="*/ 27 w 118"/>
                <a:gd name="T37" fmla="*/ 61 h 144"/>
                <a:gd name="T38" fmla="*/ 25 w 118"/>
                <a:gd name="T39" fmla="*/ 51 h 144"/>
                <a:gd name="T40" fmla="*/ 16 w 118"/>
                <a:gd name="T41" fmla="*/ 41 h 144"/>
                <a:gd name="T42" fmla="*/ 0 w 118"/>
                <a:gd name="T43" fmla="*/ 31 h 144"/>
                <a:gd name="T44" fmla="*/ 6 w 118"/>
                <a:gd name="T45" fmla="*/ 0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18"/>
                <a:gd name="T70" fmla="*/ 0 h 144"/>
                <a:gd name="T71" fmla="*/ 118 w 118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18" h="144">
                  <a:moveTo>
                    <a:pt x="6" y="0"/>
                  </a:moveTo>
                  <a:lnTo>
                    <a:pt x="42" y="20"/>
                  </a:lnTo>
                  <a:lnTo>
                    <a:pt x="56" y="20"/>
                  </a:lnTo>
                  <a:lnTo>
                    <a:pt x="57" y="41"/>
                  </a:lnTo>
                  <a:lnTo>
                    <a:pt x="70" y="55"/>
                  </a:lnTo>
                  <a:lnTo>
                    <a:pt x="82" y="68"/>
                  </a:lnTo>
                  <a:lnTo>
                    <a:pt x="98" y="65"/>
                  </a:lnTo>
                  <a:lnTo>
                    <a:pt x="115" y="81"/>
                  </a:lnTo>
                  <a:lnTo>
                    <a:pt x="111" y="97"/>
                  </a:lnTo>
                  <a:lnTo>
                    <a:pt x="118" y="107"/>
                  </a:lnTo>
                  <a:lnTo>
                    <a:pt x="98" y="126"/>
                  </a:lnTo>
                  <a:lnTo>
                    <a:pt x="82" y="142"/>
                  </a:lnTo>
                  <a:lnTo>
                    <a:pt x="70" y="144"/>
                  </a:lnTo>
                  <a:lnTo>
                    <a:pt x="67" y="132"/>
                  </a:lnTo>
                  <a:lnTo>
                    <a:pt x="71" y="118"/>
                  </a:lnTo>
                  <a:lnTo>
                    <a:pt x="67" y="103"/>
                  </a:lnTo>
                  <a:lnTo>
                    <a:pt x="66" y="76"/>
                  </a:lnTo>
                  <a:lnTo>
                    <a:pt x="47" y="63"/>
                  </a:lnTo>
                  <a:lnTo>
                    <a:pt x="27" y="61"/>
                  </a:lnTo>
                  <a:lnTo>
                    <a:pt x="25" y="51"/>
                  </a:lnTo>
                  <a:lnTo>
                    <a:pt x="16" y="41"/>
                  </a:lnTo>
                  <a:lnTo>
                    <a:pt x="0" y="31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45" name="Freeform 37"/>
            <p:cNvSpPr>
              <a:spLocks/>
            </p:cNvSpPr>
            <p:nvPr/>
          </p:nvSpPr>
          <p:spPr bwMode="auto">
            <a:xfrm>
              <a:off x="3460" y="2290"/>
              <a:ext cx="34" cy="41"/>
            </a:xfrm>
            <a:custGeom>
              <a:avLst/>
              <a:gdLst>
                <a:gd name="T0" fmla="*/ 0 w 34"/>
                <a:gd name="T1" fmla="*/ 0 h 41"/>
                <a:gd name="T2" fmla="*/ 6 w 34"/>
                <a:gd name="T3" fmla="*/ 36 h 41"/>
                <a:gd name="T4" fmla="*/ 34 w 34"/>
                <a:gd name="T5" fmla="*/ 41 h 41"/>
                <a:gd name="T6" fmla="*/ 0 w 34"/>
                <a:gd name="T7" fmla="*/ 0 h 41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4"/>
                <a:gd name="T13" fmla="*/ 0 h 41"/>
                <a:gd name="T14" fmla="*/ 34 w 34"/>
                <a:gd name="T15" fmla="*/ 41 h 41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4" h="41">
                  <a:moveTo>
                    <a:pt x="0" y="0"/>
                  </a:moveTo>
                  <a:lnTo>
                    <a:pt x="6" y="36"/>
                  </a:lnTo>
                  <a:lnTo>
                    <a:pt x="34" y="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46" name="Freeform 38"/>
            <p:cNvSpPr>
              <a:spLocks/>
            </p:cNvSpPr>
            <p:nvPr/>
          </p:nvSpPr>
          <p:spPr bwMode="auto">
            <a:xfrm>
              <a:off x="3544" y="2297"/>
              <a:ext cx="42" cy="34"/>
            </a:xfrm>
            <a:custGeom>
              <a:avLst/>
              <a:gdLst>
                <a:gd name="T0" fmla="*/ 0 w 42"/>
                <a:gd name="T1" fmla="*/ 28 h 34"/>
                <a:gd name="T2" fmla="*/ 22 w 42"/>
                <a:gd name="T3" fmla="*/ 0 h 34"/>
                <a:gd name="T4" fmla="*/ 42 w 42"/>
                <a:gd name="T5" fmla="*/ 8 h 34"/>
                <a:gd name="T6" fmla="*/ 26 w 42"/>
                <a:gd name="T7" fmla="*/ 34 h 34"/>
                <a:gd name="T8" fmla="*/ 0 w 42"/>
                <a:gd name="T9" fmla="*/ 28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"/>
                <a:gd name="T16" fmla="*/ 0 h 34"/>
                <a:gd name="T17" fmla="*/ 42 w 42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" h="34">
                  <a:moveTo>
                    <a:pt x="0" y="28"/>
                  </a:moveTo>
                  <a:lnTo>
                    <a:pt x="22" y="0"/>
                  </a:lnTo>
                  <a:lnTo>
                    <a:pt x="42" y="8"/>
                  </a:lnTo>
                  <a:lnTo>
                    <a:pt x="26" y="34"/>
                  </a:lnTo>
                  <a:lnTo>
                    <a:pt x="0" y="28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47" name="Freeform 39"/>
            <p:cNvSpPr>
              <a:spLocks/>
            </p:cNvSpPr>
            <p:nvPr/>
          </p:nvSpPr>
          <p:spPr bwMode="auto">
            <a:xfrm>
              <a:off x="3641" y="2236"/>
              <a:ext cx="47" cy="44"/>
            </a:xfrm>
            <a:custGeom>
              <a:avLst/>
              <a:gdLst>
                <a:gd name="T0" fmla="*/ 0 w 47"/>
                <a:gd name="T1" fmla="*/ 29 h 44"/>
                <a:gd name="T2" fmla="*/ 47 w 47"/>
                <a:gd name="T3" fmla="*/ 44 h 44"/>
                <a:gd name="T4" fmla="*/ 22 w 47"/>
                <a:gd name="T5" fmla="*/ 0 h 44"/>
                <a:gd name="T6" fmla="*/ 0 w 47"/>
                <a:gd name="T7" fmla="*/ 29 h 4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7"/>
                <a:gd name="T13" fmla="*/ 0 h 44"/>
                <a:gd name="T14" fmla="*/ 47 w 47"/>
                <a:gd name="T15" fmla="*/ 44 h 4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7" h="44">
                  <a:moveTo>
                    <a:pt x="0" y="29"/>
                  </a:moveTo>
                  <a:lnTo>
                    <a:pt x="47" y="44"/>
                  </a:lnTo>
                  <a:lnTo>
                    <a:pt x="22" y="0"/>
                  </a:lnTo>
                  <a:lnTo>
                    <a:pt x="0" y="29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  <p:sp>
          <p:nvSpPr>
            <p:cNvPr id="22548" name="Freeform 40"/>
            <p:cNvSpPr>
              <a:spLocks/>
            </p:cNvSpPr>
            <p:nvPr/>
          </p:nvSpPr>
          <p:spPr bwMode="auto">
            <a:xfrm>
              <a:off x="3036" y="1598"/>
              <a:ext cx="142" cy="66"/>
            </a:xfrm>
            <a:custGeom>
              <a:avLst/>
              <a:gdLst>
                <a:gd name="T0" fmla="*/ 0 w 142"/>
                <a:gd name="T1" fmla="*/ 41 h 66"/>
                <a:gd name="T2" fmla="*/ 65 w 142"/>
                <a:gd name="T3" fmla="*/ 45 h 66"/>
                <a:gd name="T4" fmla="*/ 85 w 142"/>
                <a:gd name="T5" fmla="*/ 61 h 66"/>
                <a:gd name="T6" fmla="*/ 105 w 142"/>
                <a:gd name="T7" fmla="*/ 66 h 66"/>
                <a:gd name="T8" fmla="*/ 142 w 142"/>
                <a:gd name="T9" fmla="*/ 51 h 66"/>
                <a:gd name="T10" fmla="*/ 121 w 142"/>
                <a:gd name="T11" fmla="*/ 31 h 66"/>
                <a:gd name="T12" fmla="*/ 91 w 142"/>
                <a:gd name="T13" fmla="*/ 31 h 66"/>
                <a:gd name="T14" fmla="*/ 81 w 142"/>
                <a:gd name="T15" fmla="*/ 0 h 66"/>
                <a:gd name="T16" fmla="*/ 56 w 142"/>
                <a:gd name="T17" fmla="*/ 5 h 66"/>
                <a:gd name="T18" fmla="*/ 0 w 142"/>
                <a:gd name="T19" fmla="*/ 41 h 6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42"/>
                <a:gd name="T31" fmla="*/ 0 h 66"/>
                <a:gd name="T32" fmla="*/ 142 w 142"/>
                <a:gd name="T33" fmla="*/ 66 h 6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42" h="66">
                  <a:moveTo>
                    <a:pt x="0" y="41"/>
                  </a:moveTo>
                  <a:lnTo>
                    <a:pt x="65" y="45"/>
                  </a:lnTo>
                  <a:lnTo>
                    <a:pt x="85" y="61"/>
                  </a:lnTo>
                  <a:lnTo>
                    <a:pt x="105" y="66"/>
                  </a:lnTo>
                  <a:lnTo>
                    <a:pt x="142" y="51"/>
                  </a:lnTo>
                  <a:lnTo>
                    <a:pt x="121" y="31"/>
                  </a:lnTo>
                  <a:lnTo>
                    <a:pt x="91" y="31"/>
                  </a:lnTo>
                  <a:lnTo>
                    <a:pt x="81" y="0"/>
                  </a:lnTo>
                  <a:lnTo>
                    <a:pt x="56" y="5"/>
                  </a:lnTo>
                  <a:lnTo>
                    <a:pt x="0" y="41"/>
                  </a:lnTo>
                  <a:close/>
                </a:path>
              </a:pathLst>
            </a:custGeom>
            <a:solidFill>
              <a:srgbClr val="008000"/>
            </a:solidFill>
            <a:ln w="1905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tr-TR"/>
            </a:p>
          </p:txBody>
        </p:sp>
      </p:grpSp>
      <p:sp>
        <p:nvSpPr>
          <p:cNvPr id="22539" name="Freeform 42"/>
          <p:cNvSpPr>
            <a:spLocks/>
          </p:cNvSpPr>
          <p:nvPr/>
        </p:nvSpPr>
        <p:spPr bwMode="auto">
          <a:xfrm>
            <a:off x="5819775" y="2805113"/>
            <a:ext cx="354013" cy="246062"/>
          </a:xfrm>
          <a:custGeom>
            <a:avLst/>
            <a:gdLst>
              <a:gd name="T0" fmla="*/ 2147483647 w 223"/>
              <a:gd name="T1" fmla="*/ 2147483647 h 155"/>
              <a:gd name="T2" fmla="*/ 2147483647 w 223"/>
              <a:gd name="T3" fmla="*/ 2147483647 h 155"/>
              <a:gd name="T4" fmla="*/ 2147483647 w 223"/>
              <a:gd name="T5" fmla="*/ 2147483647 h 155"/>
              <a:gd name="T6" fmla="*/ 2147483647 w 223"/>
              <a:gd name="T7" fmla="*/ 2147483647 h 155"/>
              <a:gd name="T8" fmla="*/ 2147483647 w 223"/>
              <a:gd name="T9" fmla="*/ 2147483647 h 155"/>
              <a:gd name="T10" fmla="*/ 2147483647 w 223"/>
              <a:gd name="T11" fmla="*/ 2147483647 h 155"/>
              <a:gd name="T12" fmla="*/ 2147483647 w 223"/>
              <a:gd name="T13" fmla="*/ 2147483647 h 155"/>
              <a:gd name="T14" fmla="*/ 2147483647 w 223"/>
              <a:gd name="T15" fmla="*/ 2147483647 h 155"/>
              <a:gd name="T16" fmla="*/ 2147483647 w 223"/>
              <a:gd name="T17" fmla="*/ 2147483647 h 155"/>
              <a:gd name="T18" fmla="*/ 2147483647 w 223"/>
              <a:gd name="T19" fmla="*/ 2147483647 h 155"/>
              <a:gd name="T20" fmla="*/ 2147483647 w 223"/>
              <a:gd name="T21" fmla="*/ 2147483647 h 155"/>
              <a:gd name="T22" fmla="*/ 0 w 223"/>
              <a:gd name="T23" fmla="*/ 2147483647 h 155"/>
              <a:gd name="T24" fmla="*/ 2147483647 w 223"/>
              <a:gd name="T25" fmla="*/ 2147483647 h 155"/>
              <a:gd name="T26" fmla="*/ 2147483647 w 223"/>
              <a:gd name="T27" fmla="*/ 2147483647 h 155"/>
              <a:gd name="T28" fmla="*/ 2147483647 w 223"/>
              <a:gd name="T29" fmla="*/ 2147483647 h 155"/>
              <a:gd name="T30" fmla="*/ 2147483647 w 223"/>
              <a:gd name="T31" fmla="*/ 2147483647 h 155"/>
              <a:gd name="T32" fmla="*/ 2147483647 w 223"/>
              <a:gd name="T33" fmla="*/ 2147483647 h 155"/>
              <a:gd name="T34" fmla="*/ 2147483647 w 223"/>
              <a:gd name="T35" fmla="*/ 0 h 155"/>
              <a:gd name="T36" fmla="*/ 2147483647 w 223"/>
              <a:gd name="T37" fmla="*/ 2147483647 h 155"/>
              <a:gd name="T38" fmla="*/ 2147483647 w 223"/>
              <a:gd name="T39" fmla="*/ 2147483647 h 155"/>
              <a:gd name="T40" fmla="*/ 2147483647 w 223"/>
              <a:gd name="T41" fmla="*/ 2147483647 h 155"/>
              <a:gd name="T42" fmla="*/ 2147483647 w 223"/>
              <a:gd name="T43" fmla="*/ 2147483647 h 155"/>
              <a:gd name="T44" fmla="*/ 2147483647 w 223"/>
              <a:gd name="T45" fmla="*/ 2147483647 h 155"/>
              <a:gd name="T46" fmla="*/ 2147483647 w 223"/>
              <a:gd name="T47" fmla="*/ 2147483647 h 155"/>
              <a:gd name="T48" fmla="*/ 2147483647 w 223"/>
              <a:gd name="T49" fmla="*/ 2147483647 h 155"/>
              <a:gd name="T50" fmla="*/ 2147483647 w 223"/>
              <a:gd name="T51" fmla="*/ 2147483647 h 155"/>
              <a:gd name="T52" fmla="*/ 2147483647 w 223"/>
              <a:gd name="T53" fmla="*/ 2147483647 h 155"/>
              <a:gd name="T54" fmla="*/ 2147483647 w 223"/>
              <a:gd name="T55" fmla="*/ 2147483647 h 155"/>
              <a:gd name="T56" fmla="*/ 2147483647 w 223"/>
              <a:gd name="T57" fmla="*/ 2147483647 h 155"/>
              <a:gd name="T58" fmla="*/ 2147483647 w 223"/>
              <a:gd name="T59" fmla="*/ 2147483647 h 155"/>
              <a:gd name="T60" fmla="*/ 2147483647 w 223"/>
              <a:gd name="T61" fmla="*/ 2147483647 h 155"/>
              <a:gd name="T62" fmla="*/ 2147483647 w 223"/>
              <a:gd name="T63" fmla="*/ 2147483647 h 155"/>
              <a:gd name="T64" fmla="*/ 2147483647 w 223"/>
              <a:gd name="T65" fmla="*/ 2147483647 h 155"/>
              <a:gd name="T66" fmla="*/ 2147483647 w 223"/>
              <a:gd name="T67" fmla="*/ 2147483647 h 155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w 223"/>
              <a:gd name="T103" fmla="*/ 0 h 155"/>
              <a:gd name="T104" fmla="*/ 223 w 223"/>
              <a:gd name="T105" fmla="*/ 155 h 155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T102" t="T103" r="T104" b="T105"/>
            <a:pathLst>
              <a:path w="223" h="155">
                <a:moveTo>
                  <a:pt x="216" y="95"/>
                </a:moveTo>
                <a:lnTo>
                  <a:pt x="223" y="139"/>
                </a:lnTo>
                <a:lnTo>
                  <a:pt x="199" y="150"/>
                </a:lnTo>
                <a:lnTo>
                  <a:pt x="171" y="155"/>
                </a:lnTo>
                <a:lnTo>
                  <a:pt x="148" y="140"/>
                </a:lnTo>
                <a:lnTo>
                  <a:pt x="134" y="120"/>
                </a:lnTo>
                <a:lnTo>
                  <a:pt x="123" y="108"/>
                </a:lnTo>
                <a:lnTo>
                  <a:pt x="91" y="113"/>
                </a:lnTo>
                <a:lnTo>
                  <a:pt x="62" y="116"/>
                </a:lnTo>
                <a:lnTo>
                  <a:pt x="42" y="108"/>
                </a:lnTo>
                <a:lnTo>
                  <a:pt x="32" y="90"/>
                </a:lnTo>
                <a:lnTo>
                  <a:pt x="0" y="88"/>
                </a:lnTo>
                <a:lnTo>
                  <a:pt x="2" y="69"/>
                </a:lnTo>
                <a:lnTo>
                  <a:pt x="7" y="55"/>
                </a:lnTo>
                <a:lnTo>
                  <a:pt x="2" y="37"/>
                </a:lnTo>
                <a:lnTo>
                  <a:pt x="6" y="24"/>
                </a:lnTo>
                <a:lnTo>
                  <a:pt x="10" y="13"/>
                </a:lnTo>
                <a:lnTo>
                  <a:pt x="31" y="0"/>
                </a:lnTo>
                <a:lnTo>
                  <a:pt x="52" y="4"/>
                </a:lnTo>
                <a:lnTo>
                  <a:pt x="52" y="23"/>
                </a:lnTo>
                <a:lnTo>
                  <a:pt x="51" y="37"/>
                </a:lnTo>
                <a:lnTo>
                  <a:pt x="58" y="45"/>
                </a:lnTo>
                <a:lnTo>
                  <a:pt x="73" y="49"/>
                </a:lnTo>
                <a:lnTo>
                  <a:pt x="83" y="53"/>
                </a:lnTo>
                <a:lnTo>
                  <a:pt x="96" y="47"/>
                </a:lnTo>
                <a:lnTo>
                  <a:pt x="106" y="47"/>
                </a:lnTo>
                <a:lnTo>
                  <a:pt x="116" y="34"/>
                </a:lnTo>
                <a:lnTo>
                  <a:pt x="128" y="39"/>
                </a:lnTo>
                <a:lnTo>
                  <a:pt x="138" y="53"/>
                </a:lnTo>
                <a:lnTo>
                  <a:pt x="136" y="63"/>
                </a:lnTo>
                <a:lnTo>
                  <a:pt x="158" y="63"/>
                </a:lnTo>
                <a:lnTo>
                  <a:pt x="181" y="59"/>
                </a:lnTo>
                <a:lnTo>
                  <a:pt x="192" y="68"/>
                </a:lnTo>
                <a:lnTo>
                  <a:pt x="216" y="95"/>
                </a:lnTo>
                <a:close/>
              </a:path>
            </a:pathLst>
          </a:custGeom>
          <a:solidFill>
            <a:srgbClr val="0000FF"/>
          </a:solidFill>
          <a:ln w="19050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tr-TR"/>
          </a:p>
        </p:txBody>
      </p:sp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-180975" y="1743242"/>
            <a:ext cx="78486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/>
            <a:r>
              <a:rPr lang="tr-TR" sz="3200" b="1" dirty="0"/>
              <a:t>	</a:t>
            </a:r>
            <a:endParaRPr lang="tr-TR" dirty="0">
              <a:solidFill>
                <a:srgbClr val="6600FF"/>
              </a:solidFill>
            </a:endParaRPr>
          </a:p>
        </p:txBody>
      </p:sp>
      <p:sp>
        <p:nvSpPr>
          <p:cNvPr id="22541" name="40 Slayt Numarası Yer Tutucusu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fld id="{A024FBF4-07AB-4E93-8505-6ACE2952FD27}" type="slidenum">
              <a:rPr lang="tr-TR" sz="1400" smtClean="0"/>
              <a:pPr eaLnBrk="1" hangingPunct="1"/>
              <a:t>8</a:t>
            </a:fld>
            <a:endParaRPr lang="tr-TR" sz="1400" smtClean="0"/>
          </a:p>
        </p:txBody>
      </p:sp>
      <p:sp>
        <p:nvSpPr>
          <p:cNvPr id="43" name="Cloud"/>
          <p:cNvSpPr>
            <a:spLocks noGrp="1" noChangeAspect="1" noEditPoints="1" noChangeArrowheads="1"/>
          </p:cNvSpPr>
          <p:nvPr/>
        </p:nvSpPr>
        <p:spPr bwMode="auto">
          <a:xfrm>
            <a:off x="238018" y="332657"/>
            <a:ext cx="8582453" cy="1296144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eaLnBrk="1" hangingPunct="1"/>
            <a:r>
              <a:rPr lang="tr-TR" b="1" dirty="0">
                <a:latin typeface="Calibri" pitchFamily="34" charset="0"/>
                <a:cs typeface="Calibri" pitchFamily="34" charset="0"/>
              </a:rPr>
              <a:t>Dünya’mızın  1/4’ü karalarla</a:t>
            </a:r>
            <a:r>
              <a:rPr lang="tr-TR" b="1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tr-TR" b="1" dirty="0">
                <a:latin typeface="Calibri" pitchFamily="34" charset="0"/>
                <a:cs typeface="Calibri" pitchFamily="34" charset="0"/>
              </a:rPr>
              <a:t>3/4’ü sularla kaplıdır</a:t>
            </a:r>
            <a:r>
              <a:rPr lang="tr-TR" b="1" dirty="0">
                <a:solidFill>
                  <a:srgbClr val="6600FF"/>
                </a:solidFill>
              </a:rPr>
              <a:t>.</a:t>
            </a:r>
            <a:endParaRPr lang="tr-TR" dirty="0">
              <a:solidFill>
                <a:srgbClr val="6600FF"/>
              </a:solidFill>
            </a:endParaRPr>
          </a:p>
        </p:txBody>
      </p:sp>
      <p:pic>
        <p:nvPicPr>
          <p:cNvPr id="44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07712" y="1862732"/>
            <a:ext cx="1410837" cy="2013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insan gifleri ile ilgili görsel sonucu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8018" y="2813050"/>
            <a:ext cx="1284892" cy="1834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1625763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 animBg="1"/>
      <p:bldP spid="9246" grpId="0" animBg="1"/>
      <p:bldP spid="9250" grpId="0" animBg="1"/>
      <p:bldP spid="9219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6"/>
          <p:cNvGrpSpPr>
            <a:grpSpLocks/>
          </p:cNvGrpSpPr>
          <p:nvPr/>
        </p:nvGrpSpPr>
        <p:grpSpPr bwMode="auto">
          <a:xfrm>
            <a:off x="234950" y="1530350"/>
            <a:ext cx="6159500" cy="4557713"/>
            <a:chOff x="148" y="964"/>
            <a:chExt cx="3880" cy="2871"/>
          </a:xfrm>
        </p:grpSpPr>
        <p:sp>
          <p:nvSpPr>
            <p:cNvPr id="23567" name="Rectangle 3"/>
            <p:cNvSpPr>
              <a:spLocks noChangeArrowheads="1"/>
            </p:cNvSpPr>
            <p:nvPr/>
          </p:nvSpPr>
          <p:spPr bwMode="auto">
            <a:xfrm>
              <a:off x="148" y="964"/>
              <a:ext cx="3880" cy="2871"/>
            </a:xfrm>
            <a:prstGeom prst="rect">
              <a:avLst/>
            </a:prstGeom>
            <a:solidFill>
              <a:schemeClr val="accent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tr-TR"/>
            </a:p>
          </p:txBody>
        </p:sp>
        <p:grpSp>
          <p:nvGrpSpPr>
            <p:cNvPr id="23568" name="Group 25"/>
            <p:cNvGrpSpPr>
              <a:grpSpLocks/>
            </p:cNvGrpSpPr>
            <p:nvPr/>
          </p:nvGrpSpPr>
          <p:grpSpPr bwMode="auto">
            <a:xfrm>
              <a:off x="188" y="1024"/>
              <a:ext cx="3832" cy="2794"/>
              <a:chOff x="188" y="1024"/>
              <a:chExt cx="3832" cy="2794"/>
            </a:xfrm>
          </p:grpSpPr>
          <p:sp>
            <p:nvSpPr>
              <p:cNvPr id="23569" name="Freeform 4"/>
              <p:cNvSpPr>
                <a:spLocks/>
              </p:cNvSpPr>
              <p:nvPr/>
            </p:nvSpPr>
            <p:spPr bwMode="auto">
              <a:xfrm>
                <a:off x="1104" y="2668"/>
                <a:ext cx="476" cy="1150"/>
              </a:xfrm>
              <a:custGeom>
                <a:avLst/>
                <a:gdLst>
                  <a:gd name="T0" fmla="*/ 9 w 476"/>
                  <a:gd name="T1" fmla="*/ 107 h 1150"/>
                  <a:gd name="T2" fmla="*/ 0 w 476"/>
                  <a:gd name="T3" fmla="*/ 226 h 1150"/>
                  <a:gd name="T4" fmla="*/ 9 w 476"/>
                  <a:gd name="T5" fmla="*/ 307 h 1150"/>
                  <a:gd name="T6" fmla="*/ 48 w 476"/>
                  <a:gd name="T7" fmla="*/ 384 h 1150"/>
                  <a:gd name="T8" fmla="*/ 94 w 476"/>
                  <a:gd name="T9" fmla="*/ 463 h 1150"/>
                  <a:gd name="T10" fmla="*/ 106 w 476"/>
                  <a:gd name="T11" fmla="*/ 527 h 1150"/>
                  <a:gd name="T12" fmla="*/ 103 w 476"/>
                  <a:gd name="T13" fmla="*/ 629 h 1150"/>
                  <a:gd name="T14" fmla="*/ 88 w 476"/>
                  <a:gd name="T15" fmla="*/ 753 h 1150"/>
                  <a:gd name="T16" fmla="*/ 80 w 476"/>
                  <a:gd name="T17" fmla="*/ 916 h 1150"/>
                  <a:gd name="T18" fmla="*/ 66 w 476"/>
                  <a:gd name="T19" fmla="*/ 985 h 1150"/>
                  <a:gd name="T20" fmla="*/ 67 w 476"/>
                  <a:gd name="T21" fmla="*/ 1034 h 1150"/>
                  <a:gd name="T22" fmla="*/ 85 w 476"/>
                  <a:gd name="T23" fmla="*/ 1092 h 1150"/>
                  <a:gd name="T24" fmla="*/ 108 w 476"/>
                  <a:gd name="T25" fmla="*/ 1135 h 1150"/>
                  <a:gd name="T26" fmla="*/ 147 w 476"/>
                  <a:gd name="T27" fmla="*/ 1149 h 1150"/>
                  <a:gd name="T28" fmla="*/ 164 w 476"/>
                  <a:gd name="T29" fmla="*/ 1141 h 1150"/>
                  <a:gd name="T30" fmla="*/ 150 w 476"/>
                  <a:gd name="T31" fmla="*/ 1119 h 1150"/>
                  <a:gd name="T32" fmla="*/ 135 w 476"/>
                  <a:gd name="T33" fmla="*/ 1072 h 1150"/>
                  <a:gd name="T34" fmla="*/ 139 w 476"/>
                  <a:gd name="T35" fmla="*/ 1011 h 1150"/>
                  <a:gd name="T36" fmla="*/ 160 w 476"/>
                  <a:gd name="T37" fmla="*/ 962 h 1150"/>
                  <a:gd name="T38" fmla="*/ 183 w 476"/>
                  <a:gd name="T39" fmla="*/ 928 h 1150"/>
                  <a:gd name="T40" fmla="*/ 207 w 476"/>
                  <a:gd name="T41" fmla="*/ 851 h 1150"/>
                  <a:gd name="T42" fmla="*/ 232 w 476"/>
                  <a:gd name="T43" fmla="*/ 827 h 1150"/>
                  <a:gd name="T44" fmla="*/ 261 w 476"/>
                  <a:gd name="T45" fmla="*/ 793 h 1150"/>
                  <a:gd name="T46" fmla="*/ 291 w 476"/>
                  <a:gd name="T47" fmla="*/ 737 h 1150"/>
                  <a:gd name="T48" fmla="*/ 314 w 476"/>
                  <a:gd name="T49" fmla="*/ 685 h 1150"/>
                  <a:gd name="T50" fmla="*/ 327 w 476"/>
                  <a:gd name="T51" fmla="*/ 656 h 1150"/>
                  <a:gd name="T52" fmla="*/ 326 w 476"/>
                  <a:gd name="T53" fmla="*/ 616 h 1150"/>
                  <a:gd name="T54" fmla="*/ 336 w 476"/>
                  <a:gd name="T55" fmla="*/ 601 h 1150"/>
                  <a:gd name="T56" fmla="*/ 364 w 476"/>
                  <a:gd name="T57" fmla="*/ 592 h 1150"/>
                  <a:gd name="T58" fmla="*/ 398 w 476"/>
                  <a:gd name="T59" fmla="*/ 576 h 1150"/>
                  <a:gd name="T60" fmla="*/ 425 w 476"/>
                  <a:gd name="T61" fmla="*/ 554 h 1150"/>
                  <a:gd name="T62" fmla="*/ 440 w 476"/>
                  <a:gd name="T63" fmla="*/ 509 h 1150"/>
                  <a:gd name="T64" fmla="*/ 458 w 476"/>
                  <a:gd name="T65" fmla="*/ 433 h 1150"/>
                  <a:gd name="T66" fmla="*/ 471 w 476"/>
                  <a:gd name="T67" fmla="*/ 355 h 1150"/>
                  <a:gd name="T68" fmla="*/ 471 w 476"/>
                  <a:gd name="T69" fmla="*/ 307 h 1150"/>
                  <a:gd name="T70" fmla="*/ 462 w 476"/>
                  <a:gd name="T71" fmla="*/ 277 h 1150"/>
                  <a:gd name="T72" fmla="*/ 430 w 476"/>
                  <a:gd name="T73" fmla="*/ 258 h 1150"/>
                  <a:gd name="T74" fmla="*/ 412 w 476"/>
                  <a:gd name="T75" fmla="*/ 225 h 1150"/>
                  <a:gd name="T76" fmla="*/ 380 w 476"/>
                  <a:gd name="T77" fmla="*/ 208 h 1150"/>
                  <a:gd name="T78" fmla="*/ 346 w 476"/>
                  <a:gd name="T79" fmla="*/ 196 h 1150"/>
                  <a:gd name="T80" fmla="*/ 325 w 476"/>
                  <a:gd name="T81" fmla="*/ 150 h 1150"/>
                  <a:gd name="T82" fmla="*/ 305 w 476"/>
                  <a:gd name="T83" fmla="*/ 112 h 1150"/>
                  <a:gd name="T84" fmla="*/ 276 w 476"/>
                  <a:gd name="T85" fmla="*/ 84 h 1150"/>
                  <a:gd name="T86" fmla="*/ 205 w 476"/>
                  <a:gd name="T87" fmla="*/ 35 h 1150"/>
                  <a:gd name="T88" fmla="*/ 160 w 476"/>
                  <a:gd name="T89" fmla="*/ 27 h 1150"/>
                  <a:gd name="T90" fmla="*/ 123 w 476"/>
                  <a:gd name="T91" fmla="*/ 21 h 1150"/>
                  <a:gd name="T92" fmla="*/ 90 w 476"/>
                  <a:gd name="T93" fmla="*/ 3 h 1150"/>
                  <a:gd name="T94" fmla="*/ 64 w 476"/>
                  <a:gd name="T95" fmla="*/ 7 h 1150"/>
                  <a:gd name="T96" fmla="*/ 41 w 476"/>
                  <a:gd name="T97" fmla="*/ 44 h 1150"/>
                  <a:gd name="T98" fmla="*/ 18 w 476"/>
                  <a:gd name="T99" fmla="*/ 65 h 1150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476"/>
                  <a:gd name="T151" fmla="*/ 0 h 1150"/>
                  <a:gd name="T152" fmla="*/ 476 w 476"/>
                  <a:gd name="T153" fmla="*/ 1150 h 1150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476" h="1150">
                    <a:moveTo>
                      <a:pt x="15" y="72"/>
                    </a:moveTo>
                    <a:lnTo>
                      <a:pt x="13" y="82"/>
                    </a:lnTo>
                    <a:lnTo>
                      <a:pt x="10" y="94"/>
                    </a:lnTo>
                    <a:lnTo>
                      <a:pt x="9" y="107"/>
                    </a:lnTo>
                    <a:lnTo>
                      <a:pt x="6" y="122"/>
                    </a:lnTo>
                    <a:lnTo>
                      <a:pt x="3" y="155"/>
                    </a:lnTo>
                    <a:lnTo>
                      <a:pt x="0" y="190"/>
                    </a:lnTo>
                    <a:lnTo>
                      <a:pt x="0" y="226"/>
                    </a:lnTo>
                    <a:lnTo>
                      <a:pt x="1" y="262"/>
                    </a:lnTo>
                    <a:lnTo>
                      <a:pt x="3" y="277"/>
                    </a:lnTo>
                    <a:lnTo>
                      <a:pt x="5" y="293"/>
                    </a:lnTo>
                    <a:lnTo>
                      <a:pt x="9" y="307"/>
                    </a:lnTo>
                    <a:lnTo>
                      <a:pt x="12" y="320"/>
                    </a:lnTo>
                    <a:lnTo>
                      <a:pt x="23" y="343"/>
                    </a:lnTo>
                    <a:lnTo>
                      <a:pt x="34" y="363"/>
                    </a:lnTo>
                    <a:lnTo>
                      <a:pt x="48" y="384"/>
                    </a:lnTo>
                    <a:lnTo>
                      <a:pt x="62" y="403"/>
                    </a:lnTo>
                    <a:lnTo>
                      <a:pt x="74" y="423"/>
                    </a:lnTo>
                    <a:lnTo>
                      <a:pt x="85" y="443"/>
                    </a:lnTo>
                    <a:lnTo>
                      <a:pt x="94" y="463"/>
                    </a:lnTo>
                    <a:lnTo>
                      <a:pt x="97" y="473"/>
                    </a:lnTo>
                    <a:lnTo>
                      <a:pt x="100" y="483"/>
                    </a:lnTo>
                    <a:lnTo>
                      <a:pt x="103" y="505"/>
                    </a:lnTo>
                    <a:lnTo>
                      <a:pt x="106" y="527"/>
                    </a:lnTo>
                    <a:lnTo>
                      <a:pt x="107" y="552"/>
                    </a:lnTo>
                    <a:lnTo>
                      <a:pt x="107" y="577"/>
                    </a:lnTo>
                    <a:lnTo>
                      <a:pt x="106" y="602"/>
                    </a:lnTo>
                    <a:lnTo>
                      <a:pt x="103" y="629"/>
                    </a:lnTo>
                    <a:lnTo>
                      <a:pt x="100" y="656"/>
                    </a:lnTo>
                    <a:lnTo>
                      <a:pt x="96" y="683"/>
                    </a:lnTo>
                    <a:lnTo>
                      <a:pt x="91" y="718"/>
                    </a:lnTo>
                    <a:lnTo>
                      <a:pt x="88" y="753"/>
                    </a:lnTo>
                    <a:lnTo>
                      <a:pt x="84" y="825"/>
                    </a:lnTo>
                    <a:lnTo>
                      <a:pt x="84" y="858"/>
                    </a:lnTo>
                    <a:lnTo>
                      <a:pt x="82" y="889"/>
                    </a:lnTo>
                    <a:lnTo>
                      <a:pt x="80" y="916"/>
                    </a:lnTo>
                    <a:lnTo>
                      <a:pt x="78" y="929"/>
                    </a:lnTo>
                    <a:lnTo>
                      <a:pt x="77" y="939"/>
                    </a:lnTo>
                    <a:lnTo>
                      <a:pt x="71" y="961"/>
                    </a:lnTo>
                    <a:lnTo>
                      <a:pt x="66" y="985"/>
                    </a:lnTo>
                    <a:lnTo>
                      <a:pt x="64" y="998"/>
                    </a:lnTo>
                    <a:lnTo>
                      <a:pt x="63" y="1010"/>
                    </a:lnTo>
                    <a:lnTo>
                      <a:pt x="64" y="1022"/>
                    </a:lnTo>
                    <a:lnTo>
                      <a:pt x="67" y="1034"/>
                    </a:lnTo>
                    <a:lnTo>
                      <a:pt x="71" y="1045"/>
                    </a:lnTo>
                    <a:lnTo>
                      <a:pt x="75" y="1061"/>
                    </a:lnTo>
                    <a:lnTo>
                      <a:pt x="80" y="1076"/>
                    </a:lnTo>
                    <a:lnTo>
                      <a:pt x="85" y="1092"/>
                    </a:lnTo>
                    <a:lnTo>
                      <a:pt x="91" y="1107"/>
                    </a:lnTo>
                    <a:lnTo>
                      <a:pt x="97" y="1119"/>
                    </a:lnTo>
                    <a:lnTo>
                      <a:pt x="103" y="1130"/>
                    </a:lnTo>
                    <a:lnTo>
                      <a:pt x="108" y="1135"/>
                    </a:lnTo>
                    <a:lnTo>
                      <a:pt x="114" y="1140"/>
                    </a:lnTo>
                    <a:lnTo>
                      <a:pt x="122" y="1143"/>
                    </a:lnTo>
                    <a:lnTo>
                      <a:pt x="138" y="1148"/>
                    </a:lnTo>
                    <a:lnTo>
                      <a:pt x="147" y="1149"/>
                    </a:lnTo>
                    <a:lnTo>
                      <a:pt x="154" y="1149"/>
                    </a:lnTo>
                    <a:lnTo>
                      <a:pt x="160" y="1148"/>
                    </a:lnTo>
                    <a:lnTo>
                      <a:pt x="164" y="1146"/>
                    </a:lnTo>
                    <a:lnTo>
                      <a:pt x="164" y="1141"/>
                    </a:lnTo>
                    <a:lnTo>
                      <a:pt x="163" y="1137"/>
                    </a:lnTo>
                    <a:lnTo>
                      <a:pt x="160" y="1132"/>
                    </a:lnTo>
                    <a:lnTo>
                      <a:pt x="154" y="1124"/>
                    </a:lnTo>
                    <a:lnTo>
                      <a:pt x="150" y="1119"/>
                    </a:lnTo>
                    <a:lnTo>
                      <a:pt x="148" y="1113"/>
                    </a:lnTo>
                    <a:lnTo>
                      <a:pt x="143" y="1100"/>
                    </a:lnTo>
                    <a:lnTo>
                      <a:pt x="138" y="1082"/>
                    </a:lnTo>
                    <a:lnTo>
                      <a:pt x="135" y="1072"/>
                    </a:lnTo>
                    <a:lnTo>
                      <a:pt x="134" y="1059"/>
                    </a:lnTo>
                    <a:lnTo>
                      <a:pt x="135" y="1044"/>
                    </a:lnTo>
                    <a:lnTo>
                      <a:pt x="137" y="1028"/>
                    </a:lnTo>
                    <a:lnTo>
                      <a:pt x="139" y="1011"/>
                    </a:lnTo>
                    <a:lnTo>
                      <a:pt x="143" y="998"/>
                    </a:lnTo>
                    <a:lnTo>
                      <a:pt x="147" y="987"/>
                    </a:lnTo>
                    <a:lnTo>
                      <a:pt x="150" y="977"/>
                    </a:lnTo>
                    <a:lnTo>
                      <a:pt x="160" y="962"/>
                    </a:lnTo>
                    <a:lnTo>
                      <a:pt x="166" y="955"/>
                    </a:lnTo>
                    <a:lnTo>
                      <a:pt x="173" y="946"/>
                    </a:lnTo>
                    <a:lnTo>
                      <a:pt x="178" y="938"/>
                    </a:lnTo>
                    <a:lnTo>
                      <a:pt x="183" y="928"/>
                    </a:lnTo>
                    <a:lnTo>
                      <a:pt x="192" y="907"/>
                    </a:lnTo>
                    <a:lnTo>
                      <a:pt x="198" y="884"/>
                    </a:lnTo>
                    <a:lnTo>
                      <a:pt x="204" y="861"/>
                    </a:lnTo>
                    <a:lnTo>
                      <a:pt x="207" y="851"/>
                    </a:lnTo>
                    <a:lnTo>
                      <a:pt x="212" y="844"/>
                    </a:lnTo>
                    <a:lnTo>
                      <a:pt x="217" y="839"/>
                    </a:lnTo>
                    <a:lnTo>
                      <a:pt x="222" y="834"/>
                    </a:lnTo>
                    <a:lnTo>
                      <a:pt x="232" y="827"/>
                    </a:lnTo>
                    <a:lnTo>
                      <a:pt x="242" y="821"/>
                    </a:lnTo>
                    <a:lnTo>
                      <a:pt x="247" y="816"/>
                    </a:lnTo>
                    <a:lnTo>
                      <a:pt x="252" y="809"/>
                    </a:lnTo>
                    <a:lnTo>
                      <a:pt x="261" y="793"/>
                    </a:lnTo>
                    <a:lnTo>
                      <a:pt x="269" y="776"/>
                    </a:lnTo>
                    <a:lnTo>
                      <a:pt x="273" y="769"/>
                    </a:lnTo>
                    <a:lnTo>
                      <a:pt x="276" y="764"/>
                    </a:lnTo>
                    <a:lnTo>
                      <a:pt x="291" y="737"/>
                    </a:lnTo>
                    <a:lnTo>
                      <a:pt x="297" y="723"/>
                    </a:lnTo>
                    <a:lnTo>
                      <a:pt x="304" y="709"/>
                    </a:lnTo>
                    <a:lnTo>
                      <a:pt x="310" y="696"/>
                    </a:lnTo>
                    <a:lnTo>
                      <a:pt x="314" y="685"/>
                    </a:lnTo>
                    <a:lnTo>
                      <a:pt x="318" y="675"/>
                    </a:lnTo>
                    <a:lnTo>
                      <a:pt x="321" y="670"/>
                    </a:lnTo>
                    <a:lnTo>
                      <a:pt x="325" y="663"/>
                    </a:lnTo>
                    <a:lnTo>
                      <a:pt x="327" y="656"/>
                    </a:lnTo>
                    <a:lnTo>
                      <a:pt x="328" y="648"/>
                    </a:lnTo>
                    <a:lnTo>
                      <a:pt x="327" y="631"/>
                    </a:lnTo>
                    <a:lnTo>
                      <a:pt x="326" y="623"/>
                    </a:lnTo>
                    <a:lnTo>
                      <a:pt x="326" y="616"/>
                    </a:lnTo>
                    <a:lnTo>
                      <a:pt x="327" y="611"/>
                    </a:lnTo>
                    <a:lnTo>
                      <a:pt x="329" y="607"/>
                    </a:lnTo>
                    <a:lnTo>
                      <a:pt x="331" y="604"/>
                    </a:lnTo>
                    <a:lnTo>
                      <a:pt x="336" y="601"/>
                    </a:lnTo>
                    <a:lnTo>
                      <a:pt x="343" y="600"/>
                    </a:lnTo>
                    <a:lnTo>
                      <a:pt x="352" y="598"/>
                    </a:lnTo>
                    <a:lnTo>
                      <a:pt x="361" y="594"/>
                    </a:lnTo>
                    <a:lnTo>
                      <a:pt x="364" y="592"/>
                    </a:lnTo>
                    <a:lnTo>
                      <a:pt x="369" y="589"/>
                    </a:lnTo>
                    <a:lnTo>
                      <a:pt x="380" y="582"/>
                    </a:lnTo>
                    <a:lnTo>
                      <a:pt x="392" y="577"/>
                    </a:lnTo>
                    <a:lnTo>
                      <a:pt x="398" y="576"/>
                    </a:lnTo>
                    <a:lnTo>
                      <a:pt x="402" y="575"/>
                    </a:lnTo>
                    <a:lnTo>
                      <a:pt x="411" y="572"/>
                    </a:lnTo>
                    <a:lnTo>
                      <a:pt x="418" y="564"/>
                    </a:lnTo>
                    <a:lnTo>
                      <a:pt x="425" y="554"/>
                    </a:lnTo>
                    <a:lnTo>
                      <a:pt x="430" y="544"/>
                    </a:lnTo>
                    <a:lnTo>
                      <a:pt x="433" y="535"/>
                    </a:lnTo>
                    <a:lnTo>
                      <a:pt x="436" y="523"/>
                    </a:lnTo>
                    <a:lnTo>
                      <a:pt x="440" y="509"/>
                    </a:lnTo>
                    <a:lnTo>
                      <a:pt x="445" y="493"/>
                    </a:lnTo>
                    <a:lnTo>
                      <a:pt x="453" y="459"/>
                    </a:lnTo>
                    <a:lnTo>
                      <a:pt x="456" y="444"/>
                    </a:lnTo>
                    <a:lnTo>
                      <a:pt x="458" y="433"/>
                    </a:lnTo>
                    <a:lnTo>
                      <a:pt x="461" y="412"/>
                    </a:lnTo>
                    <a:lnTo>
                      <a:pt x="465" y="388"/>
                    </a:lnTo>
                    <a:lnTo>
                      <a:pt x="469" y="364"/>
                    </a:lnTo>
                    <a:lnTo>
                      <a:pt x="471" y="355"/>
                    </a:lnTo>
                    <a:lnTo>
                      <a:pt x="473" y="347"/>
                    </a:lnTo>
                    <a:lnTo>
                      <a:pt x="474" y="340"/>
                    </a:lnTo>
                    <a:lnTo>
                      <a:pt x="475" y="330"/>
                    </a:lnTo>
                    <a:lnTo>
                      <a:pt x="471" y="307"/>
                    </a:lnTo>
                    <a:lnTo>
                      <a:pt x="470" y="298"/>
                    </a:lnTo>
                    <a:lnTo>
                      <a:pt x="468" y="288"/>
                    </a:lnTo>
                    <a:lnTo>
                      <a:pt x="465" y="280"/>
                    </a:lnTo>
                    <a:lnTo>
                      <a:pt x="462" y="277"/>
                    </a:lnTo>
                    <a:lnTo>
                      <a:pt x="458" y="274"/>
                    </a:lnTo>
                    <a:lnTo>
                      <a:pt x="452" y="271"/>
                    </a:lnTo>
                    <a:lnTo>
                      <a:pt x="438" y="263"/>
                    </a:lnTo>
                    <a:lnTo>
                      <a:pt x="430" y="258"/>
                    </a:lnTo>
                    <a:lnTo>
                      <a:pt x="424" y="252"/>
                    </a:lnTo>
                    <a:lnTo>
                      <a:pt x="419" y="247"/>
                    </a:lnTo>
                    <a:lnTo>
                      <a:pt x="416" y="239"/>
                    </a:lnTo>
                    <a:lnTo>
                      <a:pt x="412" y="225"/>
                    </a:lnTo>
                    <a:lnTo>
                      <a:pt x="405" y="217"/>
                    </a:lnTo>
                    <a:lnTo>
                      <a:pt x="398" y="210"/>
                    </a:lnTo>
                    <a:lnTo>
                      <a:pt x="390" y="208"/>
                    </a:lnTo>
                    <a:lnTo>
                      <a:pt x="380" y="208"/>
                    </a:lnTo>
                    <a:lnTo>
                      <a:pt x="366" y="206"/>
                    </a:lnTo>
                    <a:lnTo>
                      <a:pt x="358" y="204"/>
                    </a:lnTo>
                    <a:lnTo>
                      <a:pt x="352" y="201"/>
                    </a:lnTo>
                    <a:lnTo>
                      <a:pt x="346" y="196"/>
                    </a:lnTo>
                    <a:lnTo>
                      <a:pt x="342" y="190"/>
                    </a:lnTo>
                    <a:lnTo>
                      <a:pt x="339" y="181"/>
                    </a:lnTo>
                    <a:lnTo>
                      <a:pt x="335" y="171"/>
                    </a:lnTo>
                    <a:lnTo>
                      <a:pt x="325" y="150"/>
                    </a:lnTo>
                    <a:lnTo>
                      <a:pt x="316" y="128"/>
                    </a:lnTo>
                    <a:lnTo>
                      <a:pt x="311" y="121"/>
                    </a:lnTo>
                    <a:lnTo>
                      <a:pt x="307" y="115"/>
                    </a:lnTo>
                    <a:lnTo>
                      <a:pt x="305" y="112"/>
                    </a:lnTo>
                    <a:lnTo>
                      <a:pt x="301" y="109"/>
                    </a:lnTo>
                    <a:lnTo>
                      <a:pt x="295" y="103"/>
                    </a:lnTo>
                    <a:lnTo>
                      <a:pt x="290" y="97"/>
                    </a:lnTo>
                    <a:lnTo>
                      <a:pt x="276" y="84"/>
                    </a:lnTo>
                    <a:lnTo>
                      <a:pt x="259" y="70"/>
                    </a:lnTo>
                    <a:lnTo>
                      <a:pt x="242" y="56"/>
                    </a:lnTo>
                    <a:lnTo>
                      <a:pt x="223" y="44"/>
                    </a:lnTo>
                    <a:lnTo>
                      <a:pt x="205" y="35"/>
                    </a:lnTo>
                    <a:lnTo>
                      <a:pt x="197" y="32"/>
                    </a:lnTo>
                    <a:lnTo>
                      <a:pt x="188" y="30"/>
                    </a:lnTo>
                    <a:lnTo>
                      <a:pt x="173" y="29"/>
                    </a:lnTo>
                    <a:lnTo>
                      <a:pt x="160" y="27"/>
                    </a:lnTo>
                    <a:lnTo>
                      <a:pt x="148" y="24"/>
                    </a:lnTo>
                    <a:lnTo>
                      <a:pt x="138" y="22"/>
                    </a:lnTo>
                    <a:lnTo>
                      <a:pt x="130" y="22"/>
                    </a:lnTo>
                    <a:lnTo>
                      <a:pt x="123" y="21"/>
                    </a:lnTo>
                    <a:lnTo>
                      <a:pt x="108" y="21"/>
                    </a:lnTo>
                    <a:lnTo>
                      <a:pt x="102" y="17"/>
                    </a:lnTo>
                    <a:lnTo>
                      <a:pt x="95" y="10"/>
                    </a:lnTo>
                    <a:lnTo>
                      <a:pt x="90" y="3"/>
                    </a:lnTo>
                    <a:lnTo>
                      <a:pt x="84" y="0"/>
                    </a:lnTo>
                    <a:lnTo>
                      <a:pt x="78" y="0"/>
                    </a:lnTo>
                    <a:lnTo>
                      <a:pt x="71" y="2"/>
                    </a:lnTo>
                    <a:lnTo>
                      <a:pt x="64" y="7"/>
                    </a:lnTo>
                    <a:lnTo>
                      <a:pt x="58" y="16"/>
                    </a:lnTo>
                    <a:lnTo>
                      <a:pt x="51" y="28"/>
                    </a:lnTo>
                    <a:lnTo>
                      <a:pt x="44" y="39"/>
                    </a:lnTo>
                    <a:lnTo>
                      <a:pt x="41" y="44"/>
                    </a:lnTo>
                    <a:lnTo>
                      <a:pt x="38" y="46"/>
                    </a:lnTo>
                    <a:lnTo>
                      <a:pt x="30" y="53"/>
                    </a:lnTo>
                    <a:lnTo>
                      <a:pt x="24" y="59"/>
                    </a:lnTo>
                    <a:lnTo>
                      <a:pt x="18" y="65"/>
                    </a:lnTo>
                    <a:lnTo>
                      <a:pt x="15" y="72"/>
                    </a:lnTo>
                    <a:lnTo>
                      <a:pt x="14" y="72"/>
                    </a:lnTo>
                    <a:lnTo>
                      <a:pt x="15" y="72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0" name="Freeform 5"/>
              <p:cNvSpPr>
                <a:spLocks/>
              </p:cNvSpPr>
              <p:nvPr/>
            </p:nvSpPr>
            <p:spPr bwMode="auto">
              <a:xfrm>
                <a:off x="188" y="1451"/>
                <a:ext cx="1196" cy="1291"/>
              </a:xfrm>
              <a:custGeom>
                <a:avLst/>
                <a:gdLst>
                  <a:gd name="T0" fmla="*/ 833 w 1196"/>
                  <a:gd name="T1" fmla="*/ 935 h 1291"/>
                  <a:gd name="T2" fmla="*/ 771 w 1196"/>
                  <a:gd name="T3" fmla="*/ 961 h 1291"/>
                  <a:gd name="T4" fmla="*/ 749 w 1196"/>
                  <a:gd name="T5" fmla="*/ 1046 h 1291"/>
                  <a:gd name="T6" fmla="*/ 803 w 1196"/>
                  <a:gd name="T7" fmla="*/ 1111 h 1291"/>
                  <a:gd name="T8" fmla="*/ 852 w 1196"/>
                  <a:gd name="T9" fmla="*/ 1073 h 1291"/>
                  <a:gd name="T10" fmla="*/ 848 w 1196"/>
                  <a:gd name="T11" fmla="*/ 1145 h 1291"/>
                  <a:gd name="T12" fmla="*/ 895 w 1196"/>
                  <a:gd name="T13" fmla="*/ 1200 h 1291"/>
                  <a:gd name="T14" fmla="*/ 928 w 1196"/>
                  <a:gd name="T15" fmla="*/ 1267 h 1291"/>
                  <a:gd name="T16" fmla="*/ 935 w 1196"/>
                  <a:gd name="T17" fmla="*/ 1289 h 1291"/>
                  <a:gd name="T18" fmla="*/ 879 w 1196"/>
                  <a:gd name="T19" fmla="*/ 1267 h 1291"/>
                  <a:gd name="T20" fmla="*/ 808 w 1196"/>
                  <a:gd name="T21" fmla="*/ 1189 h 1291"/>
                  <a:gd name="T22" fmla="*/ 696 w 1196"/>
                  <a:gd name="T23" fmla="*/ 1107 h 1291"/>
                  <a:gd name="T24" fmla="*/ 641 w 1196"/>
                  <a:gd name="T25" fmla="*/ 1032 h 1291"/>
                  <a:gd name="T26" fmla="*/ 550 w 1196"/>
                  <a:gd name="T27" fmla="*/ 947 h 1291"/>
                  <a:gd name="T28" fmla="*/ 505 w 1196"/>
                  <a:gd name="T29" fmla="*/ 819 h 1291"/>
                  <a:gd name="T30" fmla="*/ 466 w 1196"/>
                  <a:gd name="T31" fmla="*/ 690 h 1291"/>
                  <a:gd name="T32" fmla="*/ 468 w 1196"/>
                  <a:gd name="T33" fmla="*/ 556 h 1291"/>
                  <a:gd name="T34" fmla="*/ 431 w 1196"/>
                  <a:gd name="T35" fmla="*/ 491 h 1291"/>
                  <a:gd name="T36" fmla="*/ 391 w 1196"/>
                  <a:gd name="T37" fmla="*/ 413 h 1291"/>
                  <a:gd name="T38" fmla="*/ 319 w 1196"/>
                  <a:gd name="T39" fmla="*/ 380 h 1291"/>
                  <a:gd name="T40" fmla="*/ 233 w 1196"/>
                  <a:gd name="T41" fmla="*/ 349 h 1291"/>
                  <a:gd name="T42" fmla="*/ 160 w 1196"/>
                  <a:gd name="T43" fmla="*/ 339 h 1291"/>
                  <a:gd name="T44" fmla="*/ 92 w 1196"/>
                  <a:gd name="T45" fmla="*/ 413 h 1291"/>
                  <a:gd name="T46" fmla="*/ 52 w 1196"/>
                  <a:gd name="T47" fmla="*/ 365 h 1291"/>
                  <a:gd name="T48" fmla="*/ 56 w 1196"/>
                  <a:gd name="T49" fmla="*/ 256 h 1291"/>
                  <a:gd name="T50" fmla="*/ 3 w 1196"/>
                  <a:gd name="T51" fmla="*/ 218 h 1291"/>
                  <a:gd name="T52" fmla="*/ 43 w 1196"/>
                  <a:gd name="T53" fmla="*/ 108 h 1291"/>
                  <a:gd name="T54" fmla="*/ 114 w 1196"/>
                  <a:gd name="T55" fmla="*/ 47 h 1291"/>
                  <a:gd name="T56" fmla="*/ 229 w 1196"/>
                  <a:gd name="T57" fmla="*/ 82 h 1291"/>
                  <a:gd name="T58" fmla="*/ 309 w 1196"/>
                  <a:gd name="T59" fmla="*/ 107 h 1291"/>
                  <a:gd name="T60" fmla="*/ 441 w 1196"/>
                  <a:gd name="T61" fmla="*/ 108 h 1291"/>
                  <a:gd name="T62" fmla="*/ 550 w 1196"/>
                  <a:gd name="T63" fmla="*/ 136 h 1291"/>
                  <a:gd name="T64" fmla="*/ 676 w 1196"/>
                  <a:gd name="T65" fmla="*/ 153 h 1291"/>
                  <a:gd name="T66" fmla="*/ 777 w 1196"/>
                  <a:gd name="T67" fmla="*/ 114 h 1291"/>
                  <a:gd name="T68" fmla="*/ 758 w 1196"/>
                  <a:gd name="T69" fmla="*/ 54 h 1291"/>
                  <a:gd name="T70" fmla="*/ 790 w 1196"/>
                  <a:gd name="T71" fmla="*/ 3 h 1291"/>
                  <a:gd name="T72" fmla="*/ 821 w 1196"/>
                  <a:gd name="T73" fmla="*/ 67 h 1291"/>
                  <a:gd name="T74" fmla="*/ 884 w 1196"/>
                  <a:gd name="T75" fmla="*/ 107 h 1291"/>
                  <a:gd name="T76" fmla="*/ 933 w 1196"/>
                  <a:gd name="T77" fmla="*/ 136 h 1291"/>
                  <a:gd name="T78" fmla="*/ 858 w 1196"/>
                  <a:gd name="T79" fmla="*/ 182 h 1291"/>
                  <a:gd name="T80" fmla="*/ 792 w 1196"/>
                  <a:gd name="T81" fmla="*/ 304 h 1291"/>
                  <a:gd name="T82" fmla="*/ 800 w 1196"/>
                  <a:gd name="T83" fmla="*/ 412 h 1291"/>
                  <a:gd name="T84" fmla="*/ 877 w 1196"/>
                  <a:gd name="T85" fmla="*/ 439 h 1291"/>
                  <a:gd name="T86" fmla="*/ 918 w 1196"/>
                  <a:gd name="T87" fmla="*/ 482 h 1291"/>
                  <a:gd name="T88" fmla="*/ 936 w 1196"/>
                  <a:gd name="T89" fmla="*/ 423 h 1291"/>
                  <a:gd name="T90" fmla="*/ 974 w 1196"/>
                  <a:gd name="T91" fmla="*/ 377 h 1291"/>
                  <a:gd name="T92" fmla="*/ 950 w 1196"/>
                  <a:gd name="T93" fmla="*/ 321 h 1291"/>
                  <a:gd name="T94" fmla="*/ 994 w 1196"/>
                  <a:gd name="T95" fmla="*/ 283 h 1291"/>
                  <a:gd name="T96" fmla="*/ 1053 w 1196"/>
                  <a:gd name="T97" fmla="*/ 353 h 1291"/>
                  <a:gd name="T98" fmla="*/ 1094 w 1196"/>
                  <a:gd name="T99" fmla="*/ 316 h 1291"/>
                  <a:gd name="T100" fmla="*/ 1136 w 1196"/>
                  <a:gd name="T101" fmla="*/ 390 h 1291"/>
                  <a:gd name="T102" fmla="*/ 1164 w 1196"/>
                  <a:gd name="T103" fmla="*/ 457 h 1291"/>
                  <a:gd name="T104" fmla="*/ 1195 w 1196"/>
                  <a:gd name="T105" fmla="*/ 473 h 1291"/>
                  <a:gd name="T106" fmla="*/ 1154 w 1196"/>
                  <a:gd name="T107" fmla="*/ 528 h 1291"/>
                  <a:gd name="T108" fmla="*/ 1123 w 1196"/>
                  <a:gd name="T109" fmla="*/ 581 h 1291"/>
                  <a:gd name="T110" fmla="*/ 1074 w 1196"/>
                  <a:gd name="T111" fmla="*/ 655 h 1291"/>
                  <a:gd name="T112" fmla="*/ 1029 w 1196"/>
                  <a:gd name="T113" fmla="*/ 735 h 1291"/>
                  <a:gd name="T114" fmla="*/ 992 w 1196"/>
                  <a:gd name="T115" fmla="*/ 772 h 1291"/>
                  <a:gd name="T116" fmla="*/ 976 w 1196"/>
                  <a:gd name="T117" fmla="*/ 857 h 1291"/>
                  <a:gd name="T118" fmla="*/ 947 w 1196"/>
                  <a:gd name="T119" fmla="*/ 886 h 1291"/>
                  <a:gd name="T120" fmla="*/ 950 w 1196"/>
                  <a:gd name="T121" fmla="*/ 996 h 1291"/>
                  <a:gd name="T122" fmla="*/ 916 w 1196"/>
                  <a:gd name="T123" fmla="*/ 982 h 1291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1196"/>
                  <a:gd name="T187" fmla="*/ 0 h 1291"/>
                  <a:gd name="T188" fmla="*/ 1196 w 1196"/>
                  <a:gd name="T189" fmla="*/ 1291 h 1291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1196" h="1291">
                    <a:moveTo>
                      <a:pt x="872" y="937"/>
                    </a:moveTo>
                    <a:lnTo>
                      <a:pt x="867" y="940"/>
                    </a:lnTo>
                    <a:lnTo>
                      <a:pt x="862" y="939"/>
                    </a:lnTo>
                    <a:lnTo>
                      <a:pt x="858" y="936"/>
                    </a:lnTo>
                    <a:lnTo>
                      <a:pt x="853" y="933"/>
                    </a:lnTo>
                    <a:lnTo>
                      <a:pt x="849" y="930"/>
                    </a:lnTo>
                    <a:lnTo>
                      <a:pt x="844" y="927"/>
                    </a:lnTo>
                    <a:lnTo>
                      <a:pt x="839" y="930"/>
                    </a:lnTo>
                    <a:lnTo>
                      <a:pt x="833" y="935"/>
                    </a:lnTo>
                    <a:lnTo>
                      <a:pt x="827" y="942"/>
                    </a:lnTo>
                    <a:lnTo>
                      <a:pt x="824" y="948"/>
                    </a:lnTo>
                    <a:lnTo>
                      <a:pt x="817" y="954"/>
                    </a:lnTo>
                    <a:lnTo>
                      <a:pt x="809" y="958"/>
                    </a:lnTo>
                    <a:lnTo>
                      <a:pt x="804" y="960"/>
                    </a:lnTo>
                    <a:lnTo>
                      <a:pt x="799" y="961"/>
                    </a:lnTo>
                    <a:lnTo>
                      <a:pt x="786" y="960"/>
                    </a:lnTo>
                    <a:lnTo>
                      <a:pt x="778" y="960"/>
                    </a:lnTo>
                    <a:lnTo>
                      <a:pt x="771" y="961"/>
                    </a:lnTo>
                    <a:lnTo>
                      <a:pt x="765" y="965"/>
                    </a:lnTo>
                    <a:lnTo>
                      <a:pt x="759" y="975"/>
                    </a:lnTo>
                    <a:lnTo>
                      <a:pt x="756" y="981"/>
                    </a:lnTo>
                    <a:lnTo>
                      <a:pt x="753" y="990"/>
                    </a:lnTo>
                    <a:lnTo>
                      <a:pt x="752" y="1000"/>
                    </a:lnTo>
                    <a:lnTo>
                      <a:pt x="749" y="1012"/>
                    </a:lnTo>
                    <a:lnTo>
                      <a:pt x="748" y="1024"/>
                    </a:lnTo>
                    <a:lnTo>
                      <a:pt x="748" y="1035"/>
                    </a:lnTo>
                    <a:lnTo>
                      <a:pt x="749" y="1046"/>
                    </a:lnTo>
                    <a:lnTo>
                      <a:pt x="750" y="1056"/>
                    </a:lnTo>
                    <a:lnTo>
                      <a:pt x="755" y="1072"/>
                    </a:lnTo>
                    <a:lnTo>
                      <a:pt x="762" y="1086"/>
                    </a:lnTo>
                    <a:lnTo>
                      <a:pt x="769" y="1096"/>
                    </a:lnTo>
                    <a:lnTo>
                      <a:pt x="777" y="1104"/>
                    </a:lnTo>
                    <a:lnTo>
                      <a:pt x="785" y="1109"/>
                    </a:lnTo>
                    <a:lnTo>
                      <a:pt x="792" y="1113"/>
                    </a:lnTo>
                    <a:lnTo>
                      <a:pt x="797" y="1114"/>
                    </a:lnTo>
                    <a:lnTo>
                      <a:pt x="803" y="1111"/>
                    </a:lnTo>
                    <a:lnTo>
                      <a:pt x="809" y="1108"/>
                    </a:lnTo>
                    <a:lnTo>
                      <a:pt x="817" y="1101"/>
                    </a:lnTo>
                    <a:lnTo>
                      <a:pt x="829" y="1086"/>
                    </a:lnTo>
                    <a:lnTo>
                      <a:pt x="841" y="1070"/>
                    </a:lnTo>
                    <a:lnTo>
                      <a:pt x="843" y="1067"/>
                    </a:lnTo>
                    <a:lnTo>
                      <a:pt x="846" y="1066"/>
                    </a:lnTo>
                    <a:lnTo>
                      <a:pt x="847" y="1066"/>
                    </a:lnTo>
                    <a:lnTo>
                      <a:pt x="849" y="1067"/>
                    </a:lnTo>
                    <a:lnTo>
                      <a:pt x="852" y="1073"/>
                    </a:lnTo>
                    <a:lnTo>
                      <a:pt x="854" y="1082"/>
                    </a:lnTo>
                    <a:lnTo>
                      <a:pt x="855" y="1093"/>
                    </a:lnTo>
                    <a:lnTo>
                      <a:pt x="854" y="1104"/>
                    </a:lnTo>
                    <a:lnTo>
                      <a:pt x="852" y="1116"/>
                    </a:lnTo>
                    <a:lnTo>
                      <a:pt x="849" y="1124"/>
                    </a:lnTo>
                    <a:lnTo>
                      <a:pt x="847" y="1131"/>
                    </a:lnTo>
                    <a:lnTo>
                      <a:pt x="846" y="1137"/>
                    </a:lnTo>
                    <a:lnTo>
                      <a:pt x="846" y="1141"/>
                    </a:lnTo>
                    <a:lnTo>
                      <a:pt x="848" y="1145"/>
                    </a:lnTo>
                    <a:lnTo>
                      <a:pt x="851" y="1146"/>
                    </a:lnTo>
                    <a:lnTo>
                      <a:pt x="855" y="1150"/>
                    </a:lnTo>
                    <a:lnTo>
                      <a:pt x="863" y="1152"/>
                    </a:lnTo>
                    <a:lnTo>
                      <a:pt x="872" y="1156"/>
                    </a:lnTo>
                    <a:lnTo>
                      <a:pt x="882" y="1166"/>
                    </a:lnTo>
                    <a:lnTo>
                      <a:pt x="886" y="1172"/>
                    </a:lnTo>
                    <a:lnTo>
                      <a:pt x="890" y="1181"/>
                    </a:lnTo>
                    <a:lnTo>
                      <a:pt x="893" y="1190"/>
                    </a:lnTo>
                    <a:lnTo>
                      <a:pt x="895" y="1200"/>
                    </a:lnTo>
                    <a:lnTo>
                      <a:pt x="896" y="1212"/>
                    </a:lnTo>
                    <a:lnTo>
                      <a:pt x="896" y="1221"/>
                    </a:lnTo>
                    <a:lnTo>
                      <a:pt x="898" y="1236"/>
                    </a:lnTo>
                    <a:lnTo>
                      <a:pt x="900" y="1246"/>
                    </a:lnTo>
                    <a:lnTo>
                      <a:pt x="905" y="1257"/>
                    </a:lnTo>
                    <a:lnTo>
                      <a:pt x="907" y="1259"/>
                    </a:lnTo>
                    <a:lnTo>
                      <a:pt x="911" y="1261"/>
                    </a:lnTo>
                    <a:lnTo>
                      <a:pt x="919" y="1265"/>
                    </a:lnTo>
                    <a:lnTo>
                      <a:pt x="928" y="1267"/>
                    </a:lnTo>
                    <a:lnTo>
                      <a:pt x="936" y="1267"/>
                    </a:lnTo>
                    <a:lnTo>
                      <a:pt x="942" y="1267"/>
                    </a:lnTo>
                    <a:lnTo>
                      <a:pt x="946" y="1267"/>
                    </a:lnTo>
                    <a:lnTo>
                      <a:pt x="947" y="1267"/>
                    </a:lnTo>
                    <a:lnTo>
                      <a:pt x="946" y="1267"/>
                    </a:lnTo>
                    <a:lnTo>
                      <a:pt x="946" y="1274"/>
                    </a:lnTo>
                    <a:lnTo>
                      <a:pt x="942" y="1281"/>
                    </a:lnTo>
                    <a:lnTo>
                      <a:pt x="937" y="1287"/>
                    </a:lnTo>
                    <a:lnTo>
                      <a:pt x="935" y="1289"/>
                    </a:lnTo>
                    <a:lnTo>
                      <a:pt x="931" y="1290"/>
                    </a:lnTo>
                    <a:lnTo>
                      <a:pt x="926" y="1290"/>
                    </a:lnTo>
                    <a:lnTo>
                      <a:pt x="920" y="1289"/>
                    </a:lnTo>
                    <a:lnTo>
                      <a:pt x="905" y="1285"/>
                    </a:lnTo>
                    <a:lnTo>
                      <a:pt x="897" y="1282"/>
                    </a:lnTo>
                    <a:lnTo>
                      <a:pt x="891" y="1279"/>
                    </a:lnTo>
                    <a:lnTo>
                      <a:pt x="886" y="1276"/>
                    </a:lnTo>
                    <a:lnTo>
                      <a:pt x="883" y="1274"/>
                    </a:lnTo>
                    <a:lnTo>
                      <a:pt x="879" y="1267"/>
                    </a:lnTo>
                    <a:lnTo>
                      <a:pt x="871" y="1260"/>
                    </a:lnTo>
                    <a:lnTo>
                      <a:pt x="862" y="1252"/>
                    </a:lnTo>
                    <a:lnTo>
                      <a:pt x="851" y="1242"/>
                    </a:lnTo>
                    <a:lnTo>
                      <a:pt x="842" y="1231"/>
                    </a:lnTo>
                    <a:lnTo>
                      <a:pt x="837" y="1222"/>
                    </a:lnTo>
                    <a:lnTo>
                      <a:pt x="827" y="1207"/>
                    </a:lnTo>
                    <a:lnTo>
                      <a:pt x="822" y="1200"/>
                    </a:lnTo>
                    <a:lnTo>
                      <a:pt x="817" y="1195"/>
                    </a:lnTo>
                    <a:lnTo>
                      <a:pt x="808" y="1189"/>
                    </a:lnTo>
                    <a:lnTo>
                      <a:pt x="802" y="1185"/>
                    </a:lnTo>
                    <a:lnTo>
                      <a:pt x="796" y="1182"/>
                    </a:lnTo>
                    <a:lnTo>
                      <a:pt x="776" y="1170"/>
                    </a:lnTo>
                    <a:lnTo>
                      <a:pt x="758" y="1159"/>
                    </a:lnTo>
                    <a:lnTo>
                      <a:pt x="740" y="1150"/>
                    </a:lnTo>
                    <a:lnTo>
                      <a:pt x="725" y="1142"/>
                    </a:lnTo>
                    <a:lnTo>
                      <a:pt x="718" y="1137"/>
                    </a:lnTo>
                    <a:lnTo>
                      <a:pt x="710" y="1128"/>
                    </a:lnTo>
                    <a:lnTo>
                      <a:pt x="696" y="1107"/>
                    </a:lnTo>
                    <a:lnTo>
                      <a:pt x="689" y="1096"/>
                    </a:lnTo>
                    <a:lnTo>
                      <a:pt x="683" y="1086"/>
                    </a:lnTo>
                    <a:lnTo>
                      <a:pt x="674" y="1073"/>
                    </a:lnTo>
                    <a:lnTo>
                      <a:pt x="669" y="1063"/>
                    </a:lnTo>
                    <a:lnTo>
                      <a:pt x="665" y="1057"/>
                    </a:lnTo>
                    <a:lnTo>
                      <a:pt x="662" y="1050"/>
                    </a:lnTo>
                    <a:lnTo>
                      <a:pt x="653" y="1039"/>
                    </a:lnTo>
                    <a:lnTo>
                      <a:pt x="647" y="1034"/>
                    </a:lnTo>
                    <a:lnTo>
                      <a:pt x="641" y="1032"/>
                    </a:lnTo>
                    <a:lnTo>
                      <a:pt x="634" y="1031"/>
                    </a:lnTo>
                    <a:lnTo>
                      <a:pt x="626" y="1028"/>
                    </a:lnTo>
                    <a:lnTo>
                      <a:pt x="609" y="1018"/>
                    </a:lnTo>
                    <a:lnTo>
                      <a:pt x="591" y="1004"/>
                    </a:lnTo>
                    <a:lnTo>
                      <a:pt x="583" y="995"/>
                    </a:lnTo>
                    <a:lnTo>
                      <a:pt x="575" y="987"/>
                    </a:lnTo>
                    <a:lnTo>
                      <a:pt x="569" y="976"/>
                    </a:lnTo>
                    <a:lnTo>
                      <a:pt x="563" y="965"/>
                    </a:lnTo>
                    <a:lnTo>
                      <a:pt x="550" y="947"/>
                    </a:lnTo>
                    <a:lnTo>
                      <a:pt x="541" y="930"/>
                    </a:lnTo>
                    <a:lnTo>
                      <a:pt x="538" y="920"/>
                    </a:lnTo>
                    <a:lnTo>
                      <a:pt x="536" y="912"/>
                    </a:lnTo>
                    <a:lnTo>
                      <a:pt x="528" y="875"/>
                    </a:lnTo>
                    <a:lnTo>
                      <a:pt x="523" y="858"/>
                    </a:lnTo>
                    <a:lnTo>
                      <a:pt x="520" y="843"/>
                    </a:lnTo>
                    <a:lnTo>
                      <a:pt x="516" y="836"/>
                    </a:lnTo>
                    <a:lnTo>
                      <a:pt x="511" y="828"/>
                    </a:lnTo>
                    <a:lnTo>
                      <a:pt x="505" y="819"/>
                    </a:lnTo>
                    <a:lnTo>
                      <a:pt x="497" y="809"/>
                    </a:lnTo>
                    <a:lnTo>
                      <a:pt x="481" y="787"/>
                    </a:lnTo>
                    <a:lnTo>
                      <a:pt x="473" y="775"/>
                    </a:lnTo>
                    <a:lnTo>
                      <a:pt x="468" y="762"/>
                    </a:lnTo>
                    <a:lnTo>
                      <a:pt x="465" y="749"/>
                    </a:lnTo>
                    <a:lnTo>
                      <a:pt x="463" y="734"/>
                    </a:lnTo>
                    <a:lnTo>
                      <a:pt x="463" y="719"/>
                    </a:lnTo>
                    <a:lnTo>
                      <a:pt x="464" y="704"/>
                    </a:lnTo>
                    <a:lnTo>
                      <a:pt x="466" y="690"/>
                    </a:lnTo>
                    <a:lnTo>
                      <a:pt x="468" y="678"/>
                    </a:lnTo>
                    <a:lnTo>
                      <a:pt x="470" y="667"/>
                    </a:lnTo>
                    <a:lnTo>
                      <a:pt x="472" y="660"/>
                    </a:lnTo>
                    <a:lnTo>
                      <a:pt x="473" y="652"/>
                    </a:lnTo>
                    <a:lnTo>
                      <a:pt x="474" y="641"/>
                    </a:lnTo>
                    <a:lnTo>
                      <a:pt x="475" y="628"/>
                    </a:lnTo>
                    <a:lnTo>
                      <a:pt x="475" y="615"/>
                    </a:lnTo>
                    <a:lnTo>
                      <a:pt x="473" y="585"/>
                    </a:lnTo>
                    <a:lnTo>
                      <a:pt x="468" y="556"/>
                    </a:lnTo>
                    <a:lnTo>
                      <a:pt x="466" y="544"/>
                    </a:lnTo>
                    <a:lnTo>
                      <a:pt x="463" y="536"/>
                    </a:lnTo>
                    <a:lnTo>
                      <a:pt x="460" y="530"/>
                    </a:lnTo>
                    <a:lnTo>
                      <a:pt x="457" y="525"/>
                    </a:lnTo>
                    <a:lnTo>
                      <a:pt x="451" y="516"/>
                    </a:lnTo>
                    <a:lnTo>
                      <a:pt x="447" y="511"/>
                    </a:lnTo>
                    <a:lnTo>
                      <a:pt x="441" y="505"/>
                    </a:lnTo>
                    <a:lnTo>
                      <a:pt x="435" y="498"/>
                    </a:lnTo>
                    <a:lnTo>
                      <a:pt x="431" y="491"/>
                    </a:lnTo>
                    <a:lnTo>
                      <a:pt x="423" y="477"/>
                    </a:lnTo>
                    <a:lnTo>
                      <a:pt x="419" y="463"/>
                    </a:lnTo>
                    <a:lnTo>
                      <a:pt x="416" y="447"/>
                    </a:lnTo>
                    <a:lnTo>
                      <a:pt x="413" y="439"/>
                    </a:lnTo>
                    <a:lnTo>
                      <a:pt x="411" y="431"/>
                    </a:lnTo>
                    <a:lnTo>
                      <a:pt x="407" y="424"/>
                    </a:lnTo>
                    <a:lnTo>
                      <a:pt x="402" y="419"/>
                    </a:lnTo>
                    <a:lnTo>
                      <a:pt x="396" y="414"/>
                    </a:lnTo>
                    <a:lnTo>
                      <a:pt x="391" y="413"/>
                    </a:lnTo>
                    <a:lnTo>
                      <a:pt x="385" y="412"/>
                    </a:lnTo>
                    <a:lnTo>
                      <a:pt x="380" y="413"/>
                    </a:lnTo>
                    <a:lnTo>
                      <a:pt x="375" y="414"/>
                    </a:lnTo>
                    <a:lnTo>
                      <a:pt x="368" y="412"/>
                    </a:lnTo>
                    <a:lnTo>
                      <a:pt x="361" y="408"/>
                    </a:lnTo>
                    <a:lnTo>
                      <a:pt x="354" y="405"/>
                    </a:lnTo>
                    <a:lnTo>
                      <a:pt x="339" y="394"/>
                    </a:lnTo>
                    <a:lnTo>
                      <a:pt x="324" y="385"/>
                    </a:lnTo>
                    <a:lnTo>
                      <a:pt x="319" y="380"/>
                    </a:lnTo>
                    <a:lnTo>
                      <a:pt x="314" y="377"/>
                    </a:lnTo>
                    <a:lnTo>
                      <a:pt x="308" y="371"/>
                    </a:lnTo>
                    <a:lnTo>
                      <a:pt x="299" y="366"/>
                    </a:lnTo>
                    <a:lnTo>
                      <a:pt x="289" y="362"/>
                    </a:lnTo>
                    <a:lnTo>
                      <a:pt x="276" y="360"/>
                    </a:lnTo>
                    <a:lnTo>
                      <a:pt x="262" y="360"/>
                    </a:lnTo>
                    <a:lnTo>
                      <a:pt x="248" y="358"/>
                    </a:lnTo>
                    <a:lnTo>
                      <a:pt x="240" y="354"/>
                    </a:lnTo>
                    <a:lnTo>
                      <a:pt x="233" y="349"/>
                    </a:lnTo>
                    <a:lnTo>
                      <a:pt x="225" y="344"/>
                    </a:lnTo>
                    <a:lnTo>
                      <a:pt x="219" y="339"/>
                    </a:lnTo>
                    <a:lnTo>
                      <a:pt x="211" y="337"/>
                    </a:lnTo>
                    <a:lnTo>
                      <a:pt x="204" y="335"/>
                    </a:lnTo>
                    <a:lnTo>
                      <a:pt x="196" y="334"/>
                    </a:lnTo>
                    <a:lnTo>
                      <a:pt x="186" y="335"/>
                    </a:lnTo>
                    <a:lnTo>
                      <a:pt x="177" y="336"/>
                    </a:lnTo>
                    <a:lnTo>
                      <a:pt x="165" y="338"/>
                    </a:lnTo>
                    <a:lnTo>
                      <a:pt x="160" y="339"/>
                    </a:lnTo>
                    <a:lnTo>
                      <a:pt x="155" y="342"/>
                    </a:lnTo>
                    <a:lnTo>
                      <a:pt x="145" y="353"/>
                    </a:lnTo>
                    <a:lnTo>
                      <a:pt x="136" y="365"/>
                    </a:lnTo>
                    <a:lnTo>
                      <a:pt x="127" y="379"/>
                    </a:lnTo>
                    <a:lnTo>
                      <a:pt x="120" y="392"/>
                    </a:lnTo>
                    <a:lnTo>
                      <a:pt x="111" y="404"/>
                    </a:lnTo>
                    <a:lnTo>
                      <a:pt x="102" y="412"/>
                    </a:lnTo>
                    <a:lnTo>
                      <a:pt x="97" y="413"/>
                    </a:lnTo>
                    <a:lnTo>
                      <a:pt x="92" y="413"/>
                    </a:lnTo>
                    <a:lnTo>
                      <a:pt x="86" y="410"/>
                    </a:lnTo>
                    <a:lnTo>
                      <a:pt x="81" y="407"/>
                    </a:lnTo>
                    <a:lnTo>
                      <a:pt x="75" y="399"/>
                    </a:lnTo>
                    <a:lnTo>
                      <a:pt x="73" y="393"/>
                    </a:lnTo>
                    <a:lnTo>
                      <a:pt x="71" y="389"/>
                    </a:lnTo>
                    <a:lnTo>
                      <a:pt x="67" y="384"/>
                    </a:lnTo>
                    <a:lnTo>
                      <a:pt x="62" y="379"/>
                    </a:lnTo>
                    <a:lnTo>
                      <a:pt x="57" y="374"/>
                    </a:lnTo>
                    <a:lnTo>
                      <a:pt x="52" y="365"/>
                    </a:lnTo>
                    <a:lnTo>
                      <a:pt x="49" y="354"/>
                    </a:lnTo>
                    <a:lnTo>
                      <a:pt x="47" y="342"/>
                    </a:lnTo>
                    <a:lnTo>
                      <a:pt x="47" y="328"/>
                    </a:lnTo>
                    <a:lnTo>
                      <a:pt x="47" y="313"/>
                    </a:lnTo>
                    <a:lnTo>
                      <a:pt x="49" y="297"/>
                    </a:lnTo>
                    <a:lnTo>
                      <a:pt x="53" y="280"/>
                    </a:lnTo>
                    <a:lnTo>
                      <a:pt x="56" y="271"/>
                    </a:lnTo>
                    <a:lnTo>
                      <a:pt x="56" y="264"/>
                    </a:lnTo>
                    <a:lnTo>
                      <a:pt x="56" y="256"/>
                    </a:lnTo>
                    <a:lnTo>
                      <a:pt x="56" y="252"/>
                    </a:lnTo>
                    <a:lnTo>
                      <a:pt x="53" y="247"/>
                    </a:lnTo>
                    <a:lnTo>
                      <a:pt x="51" y="244"/>
                    </a:lnTo>
                    <a:lnTo>
                      <a:pt x="44" y="241"/>
                    </a:lnTo>
                    <a:lnTo>
                      <a:pt x="35" y="238"/>
                    </a:lnTo>
                    <a:lnTo>
                      <a:pt x="25" y="235"/>
                    </a:lnTo>
                    <a:lnTo>
                      <a:pt x="15" y="230"/>
                    </a:lnTo>
                    <a:lnTo>
                      <a:pt x="6" y="224"/>
                    </a:lnTo>
                    <a:lnTo>
                      <a:pt x="3" y="218"/>
                    </a:lnTo>
                    <a:lnTo>
                      <a:pt x="0" y="212"/>
                    </a:lnTo>
                    <a:lnTo>
                      <a:pt x="0" y="204"/>
                    </a:lnTo>
                    <a:lnTo>
                      <a:pt x="0" y="197"/>
                    </a:lnTo>
                    <a:lnTo>
                      <a:pt x="2" y="188"/>
                    </a:lnTo>
                    <a:lnTo>
                      <a:pt x="4" y="179"/>
                    </a:lnTo>
                    <a:lnTo>
                      <a:pt x="12" y="160"/>
                    </a:lnTo>
                    <a:lnTo>
                      <a:pt x="22" y="142"/>
                    </a:lnTo>
                    <a:lnTo>
                      <a:pt x="33" y="123"/>
                    </a:lnTo>
                    <a:lnTo>
                      <a:pt x="43" y="108"/>
                    </a:lnTo>
                    <a:lnTo>
                      <a:pt x="49" y="103"/>
                    </a:lnTo>
                    <a:lnTo>
                      <a:pt x="53" y="98"/>
                    </a:lnTo>
                    <a:lnTo>
                      <a:pt x="62" y="89"/>
                    </a:lnTo>
                    <a:lnTo>
                      <a:pt x="71" y="77"/>
                    </a:lnTo>
                    <a:lnTo>
                      <a:pt x="80" y="67"/>
                    </a:lnTo>
                    <a:lnTo>
                      <a:pt x="91" y="58"/>
                    </a:lnTo>
                    <a:lnTo>
                      <a:pt x="97" y="53"/>
                    </a:lnTo>
                    <a:lnTo>
                      <a:pt x="105" y="50"/>
                    </a:lnTo>
                    <a:lnTo>
                      <a:pt x="114" y="47"/>
                    </a:lnTo>
                    <a:lnTo>
                      <a:pt x="124" y="46"/>
                    </a:lnTo>
                    <a:lnTo>
                      <a:pt x="136" y="45"/>
                    </a:lnTo>
                    <a:lnTo>
                      <a:pt x="149" y="46"/>
                    </a:lnTo>
                    <a:lnTo>
                      <a:pt x="164" y="47"/>
                    </a:lnTo>
                    <a:lnTo>
                      <a:pt x="180" y="51"/>
                    </a:lnTo>
                    <a:lnTo>
                      <a:pt x="196" y="63"/>
                    </a:lnTo>
                    <a:lnTo>
                      <a:pt x="208" y="72"/>
                    </a:lnTo>
                    <a:lnTo>
                      <a:pt x="219" y="78"/>
                    </a:lnTo>
                    <a:lnTo>
                      <a:pt x="229" y="82"/>
                    </a:lnTo>
                    <a:lnTo>
                      <a:pt x="236" y="87"/>
                    </a:lnTo>
                    <a:lnTo>
                      <a:pt x="244" y="89"/>
                    </a:lnTo>
                    <a:lnTo>
                      <a:pt x="251" y="90"/>
                    </a:lnTo>
                    <a:lnTo>
                      <a:pt x="258" y="93"/>
                    </a:lnTo>
                    <a:lnTo>
                      <a:pt x="261" y="95"/>
                    </a:lnTo>
                    <a:lnTo>
                      <a:pt x="266" y="97"/>
                    </a:lnTo>
                    <a:lnTo>
                      <a:pt x="279" y="101"/>
                    </a:lnTo>
                    <a:lnTo>
                      <a:pt x="293" y="105"/>
                    </a:lnTo>
                    <a:lnTo>
                      <a:pt x="309" y="107"/>
                    </a:lnTo>
                    <a:lnTo>
                      <a:pt x="325" y="109"/>
                    </a:lnTo>
                    <a:lnTo>
                      <a:pt x="340" y="110"/>
                    </a:lnTo>
                    <a:lnTo>
                      <a:pt x="358" y="110"/>
                    </a:lnTo>
                    <a:lnTo>
                      <a:pt x="363" y="109"/>
                    </a:lnTo>
                    <a:lnTo>
                      <a:pt x="372" y="107"/>
                    </a:lnTo>
                    <a:lnTo>
                      <a:pt x="384" y="106"/>
                    </a:lnTo>
                    <a:lnTo>
                      <a:pt x="413" y="107"/>
                    </a:lnTo>
                    <a:lnTo>
                      <a:pt x="428" y="107"/>
                    </a:lnTo>
                    <a:lnTo>
                      <a:pt x="441" y="108"/>
                    </a:lnTo>
                    <a:lnTo>
                      <a:pt x="453" y="109"/>
                    </a:lnTo>
                    <a:lnTo>
                      <a:pt x="467" y="109"/>
                    </a:lnTo>
                    <a:lnTo>
                      <a:pt x="476" y="111"/>
                    </a:lnTo>
                    <a:lnTo>
                      <a:pt x="493" y="116"/>
                    </a:lnTo>
                    <a:lnTo>
                      <a:pt x="511" y="122"/>
                    </a:lnTo>
                    <a:lnTo>
                      <a:pt x="528" y="129"/>
                    </a:lnTo>
                    <a:lnTo>
                      <a:pt x="532" y="131"/>
                    </a:lnTo>
                    <a:lnTo>
                      <a:pt x="538" y="132"/>
                    </a:lnTo>
                    <a:lnTo>
                      <a:pt x="550" y="136"/>
                    </a:lnTo>
                    <a:lnTo>
                      <a:pt x="566" y="141"/>
                    </a:lnTo>
                    <a:lnTo>
                      <a:pt x="583" y="145"/>
                    </a:lnTo>
                    <a:lnTo>
                      <a:pt x="600" y="149"/>
                    </a:lnTo>
                    <a:lnTo>
                      <a:pt x="615" y="151"/>
                    </a:lnTo>
                    <a:lnTo>
                      <a:pt x="628" y="154"/>
                    </a:lnTo>
                    <a:lnTo>
                      <a:pt x="634" y="155"/>
                    </a:lnTo>
                    <a:lnTo>
                      <a:pt x="647" y="155"/>
                    </a:lnTo>
                    <a:lnTo>
                      <a:pt x="660" y="154"/>
                    </a:lnTo>
                    <a:lnTo>
                      <a:pt x="676" y="153"/>
                    </a:lnTo>
                    <a:lnTo>
                      <a:pt x="693" y="150"/>
                    </a:lnTo>
                    <a:lnTo>
                      <a:pt x="711" y="148"/>
                    </a:lnTo>
                    <a:lnTo>
                      <a:pt x="728" y="144"/>
                    </a:lnTo>
                    <a:lnTo>
                      <a:pt x="742" y="141"/>
                    </a:lnTo>
                    <a:lnTo>
                      <a:pt x="753" y="135"/>
                    </a:lnTo>
                    <a:lnTo>
                      <a:pt x="762" y="128"/>
                    </a:lnTo>
                    <a:lnTo>
                      <a:pt x="768" y="123"/>
                    </a:lnTo>
                    <a:lnTo>
                      <a:pt x="774" y="118"/>
                    </a:lnTo>
                    <a:lnTo>
                      <a:pt x="777" y="114"/>
                    </a:lnTo>
                    <a:lnTo>
                      <a:pt x="779" y="110"/>
                    </a:lnTo>
                    <a:lnTo>
                      <a:pt x="781" y="105"/>
                    </a:lnTo>
                    <a:lnTo>
                      <a:pt x="781" y="98"/>
                    </a:lnTo>
                    <a:lnTo>
                      <a:pt x="781" y="93"/>
                    </a:lnTo>
                    <a:lnTo>
                      <a:pt x="777" y="88"/>
                    </a:lnTo>
                    <a:lnTo>
                      <a:pt x="771" y="76"/>
                    </a:lnTo>
                    <a:lnTo>
                      <a:pt x="763" y="64"/>
                    </a:lnTo>
                    <a:lnTo>
                      <a:pt x="759" y="60"/>
                    </a:lnTo>
                    <a:lnTo>
                      <a:pt x="758" y="54"/>
                    </a:lnTo>
                    <a:lnTo>
                      <a:pt x="757" y="50"/>
                    </a:lnTo>
                    <a:lnTo>
                      <a:pt x="757" y="44"/>
                    </a:lnTo>
                    <a:lnTo>
                      <a:pt x="759" y="30"/>
                    </a:lnTo>
                    <a:lnTo>
                      <a:pt x="765" y="17"/>
                    </a:lnTo>
                    <a:lnTo>
                      <a:pt x="771" y="6"/>
                    </a:lnTo>
                    <a:lnTo>
                      <a:pt x="775" y="1"/>
                    </a:lnTo>
                    <a:lnTo>
                      <a:pt x="780" y="0"/>
                    </a:lnTo>
                    <a:lnTo>
                      <a:pt x="784" y="0"/>
                    </a:lnTo>
                    <a:lnTo>
                      <a:pt x="790" y="3"/>
                    </a:lnTo>
                    <a:lnTo>
                      <a:pt x="800" y="10"/>
                    </a:lnTo>
                    <a:lnTo>
                      <a:pt x="811" y="17"/>
                    </a:lnTo>
                    <a:lnTo>
                      <a:pt x="815" y="21"/>
                    </a:lnTo>
                    <a:lnTo>
                      <a:pt x="818" y="26"/>
                    </a:lnTo>
                    <a:lnTo>
                      <a:pt x="819" y="32"/>
                    </a:lnTo>
                    <a:lnTo>
                      <a:pt x="820" y="38"/>
                    </a:lnTo>
                    <a:lnTo>
                      <a:pt x="819" y="52"/>
                    </a:lnTo>
                    <a:lnTo>
                      <a:pt x="819" y="62"/>
                    </a:lnTo>
                    <a:lnTo>
                      <a:pt x="821" y="67"/>
                    </a:lnTo>
                    <a:lnTo>
                      <a:pt x="822" y="74"/>
                    </a:lnTo>
                    <a:lnTo>
                      <a:pt x="826" y="80"/>
                    </a:lnTo>
                    <a:lnTo>
                      <a:pt x="830" y="87"/>
                    </a:lnTo>
                    <a:lnTo>
                      <a:pt x="836" y="93"/>
                    </a:lnTo>
                    <a:lnTo>
                      <a:pt x="842" y="97"/>
                    </a:lnTo>
                    <a:lnTo>
                      <a:pt x="847" y="100"/>
                    </a:lnTo>
                    <a:lnTo>
                      <a:pt x="862" y="100"/>
                    </a:lnTo>
                    <a:lnTo>
                      <a:pt x="870" y="102"/>
                    </a:lnTo>
                    <a:lnTo>
                      <a:pt x="884" y="107"/>
                    </a:lnTo>
                    <a:lnTo>
                      <a:pt x="899" y="113"/>
                    </a:lnTo>
                    <a:lnTo>
                      <a:pt x="915" y="117"/>
                    </a:lnTo>
                    <a:lnTo>
                      <a:pt x="922" y="118"/>
                    </a:lnTo>
                    <a:lnTo>
                      <a:pt x="927" y="120"/>
                    </a:lnTo>
                    <a:lnTo>
                      <a:pt x="930" y="121"/>
                    </a:lnTo>
                    <a:lnTo>
                      <a:pt x="933" y="123"/>
                    </a:lnTo>
                    <a:lnTo>
                      <a:pt x="933" y="128"/>
                    </a:lnTo>
                    <a:lnTo>
                      <a:pt x="933" y="131"/>
                    </a:lnTo>
                    <a:lnTo>
                      <a:pt x="933" y="136"/>
                    </a:lnTo>
                    <a:lnTo>
                      <a:pt x="931" y="143"/>
                    </a:lnTo>
                    <a:lnTo>
                      <a:pt x="929" y="150"/>
                    </a:lnTo>
                    <a:lnTo>
                      <a:pt x="925" y="155"/>
                    </a:lnTo>
                    <a:lnTo>
                      <a:pt x="920" y="158"/>
                    </a:lnTo>
                    <a:lnTo>
                      <a:pt x="913" y="160"/>
                    </a:lnTo>
                    <a:lnTo>
                      <a:pt x="899" y="165"/>
                    </a:lnTo>
                    <a:lnTo>
                      <a:pt x="883" y="169"/>
                    </a:lnTo>
                    <a:lnTo>
                      <a:pt x="870" y="174"/>
                    </a:lnTo>
                    <a:lnTo>
                      <a:pt x="858" y="182"/>
                    </a:lnTo>
                    <a:lnTo>
                      <a:pt x="848" y="192"/>
                    </a:lnTo>
                    <a:lnTo>
                      <a:pt x="840" y="203"/>
                    </a:lnTo>
                    <a:lnTo>
                      <a:pt x="830" y="216"/>
                    </a:lnTo>
                    <a:lnTo>
                      <a:pt x="818" y="230"/>
                    </a:lnTo>
                    <a:lnTo>
                      <a:pt x="808" y="249"/>
                    </a:lnTo>
                    <a:lnTo>
                      <a:pt x="802" y="260"/>
                    </a:lnTo>
                    <a:lnTo>
                      <a:pt x="797" y="272"/>
                    </a:lnTo>
                    <a:lnTo>
                      <a:pt x="793" y="286"/>
                    </a:lnTo>
                    <a:lnTo>
                      <a:pt x="792" y="304"/>
                    </a:lnTo>
                    <a:lnTo>
                      <a:pt x="791" y="323"/>
                    </a:lnTo>
                    <a:lnTo>
                      <a:pt x="792" y="341"/>
                    </a:lnTo>
                    <a:lnTo>
                      <a:pt x="793" y="361"/>
                    </a:lnTo>
                    <a:lnTo>
                      <a:pt x="795" y="377"/>
                    </a:lnTo>
                    <a:lnTo>
                      <a:pt x="797" y="391"/>
                    </a:lnTo>
                    <a:lnTo>
                      <a:pt x="797" y="396"/>
                    </a:lnTo>
                    <a:lnTo>
                      <a:pt x="797" y="400"/>
                    </a:lnTo>
                    <a:lnTo>
                      <a:pt x="798" y="407"/>
                    </a:lnTo>
                    <a:lnTo>
                      <a:pt x="800" y="412"/>
                    </a:lnTo>
                    <a:lnTo>
                      <a:pt x="802" y="414"/>
                    </a:lnTo>
                    <a:lnTo>
                      <a:pt x="806" y="414"/>
                    </a:lnTo>
                    <a:lnTo>
                      <a:pt x="814" y="414"/>
                    </a:lnTo>
                    <a:lnTo>
                      <a:pt x="823" y="413"/>
                    </a:lnTo>
                    <a:lnTo>
                      <a:pt x="833" y="414"/>
                    </a:lnTo>
                    <a:lnTo>
                      <a:pt x="843" y="418"/>
                    </a:lnTo>
                    <a:lnTo>
                      <a:pt x="862" y="430"/>
                    </a:lnTo>
                    <a:lnTo>
                      <a:pt x="870" y="435"/>
                    </a:lnTo>
                    <a:lnTo>
                      <a:pt x="877" y="439"/>
                    </a:lnTo>
                    <a:lnTo>
                      <a:pt x="883" y="441"/>
                    </a:lnTo>
                    <a:lnTo>
                      <a:pt x="891" y="442"/>
                    </a:lnTo>
                    <a:lnTo>
                      <a:pt x="899" y="443"/>
                    </a:lnTo>
                    <a:lnTo>
                      <a:pt x="905" y="445"/>
                    </a:lnTo>
                    <a:lnTo>
                      <a:pt x="908" y="451"/>
                    </a:lnTo>
                    <a:lnTo>
                      <a:pt x="910" y="456"/>
                    </a:lnTo>
                    <a:lnTo>
                      <a:pt x="911" y="461"/>
                    </a:lnTo>
                    <a:lnTo>
                      <a:pt x="914" y="473"/>
                    </a:lnTo>
                    <a:lnTo>
                      <a:pt x="918" y="482"/>
                    </a:lnTo>
                    <a:lnTo>
                      <a:pt x="924" y="485"/>
                    </a:lnTo>
                    <a:lnTo>
                      <a:pt x="931" y="487"/>
                    </a:lnTo>
                    <a:lnTo>
                      <a:pt x="935" y="485"/>
                    </a:lnTo>
                    <a:lnTo>
                      <a:pt x="936" y="480"/>
                    </a:lnTo>
                    <a:lnTo>
                      <a:pt x="938" y="472"/>
                    </a:lnTo>
                    <a:lnTo>
                      <a:pt x="939" y="462"/>
                    </a:lnTo>
                    <a:lnTo>
                      <a:pt x="938" y="442"/>
                    </a:lnTo>
                    <a:lnTo>
                      <a:pt x="936" y="432"/>
                    </a:lnTo>
                    <a:lnTo>
                      <a:pt x="936" y="423"/>
                    </a:lnTo>
                    <a:lnTo>
                      <a:pt x="935" y="417"/>
                    </a:lnTo>
                    <a:lnTo>
                      <a:pt x="936" y="413"/>
                    </a:lnTo>
                    <a:lnTo>
                      <a:pt x="940" y="407"/>
                    </a:lnTo>
                    <a:lnTo>
                      <a:pt x="945" y="404"/>
                    </a:lnTo>
                    <a:lnTo>
                      <a:pt x="955" y="399"/>
                    </a:lnTo>
                    <a:lnTo>
                      <a:pt x="967" y="392"/>
                    </a:lnTo>
                    <a:lnTo>
                      <a:pt x="970" y="389"/>
                    </a:lnTo>
                    <a:lnTo>
                      <a:pt x="974" y="383"/>
                    </a:lnTo>
                    <a:lnTo>
                      <a:pt x="974" y="377"/>
                    </a:lnTo>
                    <a:lnTo>
                      <a:pt x="973" y="369"/>
                    </a:lnTo>
                    <a:lnTo>
                      <a:pt x="970" y="362"/>
                    </a:lnTo>
                    <a:lnTo>
                      <a:pt x="967" y="354"/>
                    </a:lnTo>
                    <a:lnTo>
                      <a:pt x="963" y="349"/>
                    </a:lnTo>
                    <a:lnTo>
                      <a:pt x="958" y="344"/>
                    </a:lnTo>
                    <a:lnTo>
                      <a:pt x="955" y="339"/>
                    </a:lnTo>
                    <a:lnTo>
                      <a:pt x="952" y="333"/>
                    </a:lnTo>
                    <a:lnTo>
                      <a:pt x="951" y="327"/>
                    </a:lnTo>
                    <a:lnTo>
                      <a:pt x="950" y="321"/>
                    </a:lnTo>
                    <a:lnTo>
                      <a:pt x="951" y="308"/>
                    </a:lnTo>
                    <a:lnTo>
                      <a:pt x="955" y="293"/>
                    </a:lnTo>
                    <a:lnTo>
                      <a:pt x="958" y="286"/>
                    </a:lnTo>
                    <a:lnTo>
                      <a:pt x="963" y="281"/>
                    </a:lnTo>
                    <a:lnTo>
                      <a:pt x="970" y="279"/>
                    </a:lnTo>
                    <a:lnTo>
                      <a:pt x="976" y="278"/>
                    </a:lnTo>
                    <a:lnTo>
                      <a:pt x="983" y="278"/>
                    </a:lnTo>
                    <a:lnTo>
                      <a:pt x="989" y="280"/>
                    </a:lnTo>
                    <a:lnTo>
                      <a:pt x="994" y="283"/>
                    </a:lnTo>
                    <a:lnTo>
                      <a:pt x="997" y="289"/>
                    </a:lnTo>
                    <a:lnTo>
                      <a:pt x="1000" y="294"/>
                    </a:lnTo>
                    <a:lnTo>
                      <a:pt x="1003" y="299"/>
                    </a:lnTo>
                    <a:lnTo>
                      <a:pt x="1011" y="307"/>
                    </a:lnTo>
                    <a:lnTo>
                      <a:pt x="1020" y="312"/>
                    </a:lnTo>
                    <a:lnTo>
                      <a:pt x="1029" y="318"/>
                    </a:lnTo>
                    <a:lnTo>
                      <a:pt x="1034" y="324"/>
                    </a:lnTo>
                    <a:lnTo>
                      <a:pt x="1041" y="334"/>
                    </a:lnTo>
                    <a:lnTo>
                      <a:pt x="1053" y="353"/>
                    </a:lnTo>
                    <a:lnTo>
                      <a:pt x="1056" y="354"/>
                    </a:lnTo>
                    <a:lnTo>
                      <a:pt x="1059" y="354"/>
                    </a:lnTo>
                    <a:lnTo>
                      <a:pt x="1064" y="352"/>
                    </a:lnTo>
                    <a:lnTo>
                      <a:pt x="1068" y="347"/>
                    </a:lnTo>
                    <a:lnTo>
                      <a:pt x="1076" y="335"/>
                    </a:lnTo>
                    <a:lnTo>
                      <a:pt x="1083" y="322"/>
                    </a:lnTo>
                    <a:lnTo>
                      <a:pt x="1086" y="317"/>
                    </a:lnTo>
                    <a:lnTo>
                      <a:pt x="1089" y="315"/>
                    </a:lnTo>
                    <a:lnTo>
                      <a:pt x="1094" y="316"/>
                    </a:lnTo>
                    <a:lnTo>
                      <a:pt x="1098" y="319"/>
                    </a:lnTo>
                    <a:lnTo>
                      <a:pt x="1104" y="324"/>
                    </a:lnTo>
                    <a:lnTo>
                      <a:pt x="1107" y="331"/>
                    </a:lnTo>
                    <a:lnTo>
                      <a:pt x="1111" y="339"/>
                    </a:lnTo>
                    <a:lnTo>
                      <a:pt x="1114" y="347"/>
                    </a:lnTo>
                    <a:lnTo>
                      <a:pt x="1119" y="362"/>
                    </a:lnTo>
                    <a:lnTo>
                      <a:pt x="1124" y="372"/>
                    </a:lnTo>
                    <a:lnTo>
                      <a:pt x="1132" y="383"/>
                    </a:lnTo>
                    <a:lnTo>
                      <a:pt x="1136" y="390"/>
                    </a:lnTo>
                    <a:lnTo>
                      <a:pt x="1141" y="399"/>
                    </a:lnTo>
                    <a:lnTo>
                      <a:pt x="1145" y="407"/>
                    </a:lnTo>
                    <a:lnTo>
                      <a:pt x="1149" y="414"/>
                    </a:lnTo>
                    <a:lnTo>
                      <a:pt x="1154" y="426"/>
                    </a:lnTo>
                    <a:lnTo>
                      <a:pt x="1158" y="436"/>
                    </a:lnTo>
                    <a:lnTo>
                      <a:pt x="1158" y="447"/>
                    </a:lnTo>
                    <a:lnTo>
                      <a:pt x="1159" y="452"/>
                    </a:lnTo>
                    <a:lnTo>
                      <a:pt x="1161" y="456"/>
                    </a:lnTo>
                    <a:lnTo>
                      <a:pt x="1164" y="457"/>
                    </a:lnTo>
                    <a:lnTo>
                      <a:pt x="1168" y="458"/>
                    </a:lnTo>
                    <a:lnTo>
                      <a:pt x="1178" y="456"/>
                    </a:lnTo>
                    <a:lnTo>
                      <a:pt x="1182" y="455"/>
                    </a:lnTo>
                    <a:lnTo>
                      <a:pt x="1185" y="454"/>
                    </a:lnTo>
                    <a:lnTo>
                      <a:pt x="1189" y="454"/>
                    </a:lnTo>
                    <a:lnTo>
                      <a:pt x="1192" y="456"/>
                    </a:lnTo>
                    <a:lnTo>
                      <a:pt x="1194" y="460"/>
                    </a:lnTo>
                    <a:lnTo>
                      <a:pt x="1195" y="467"/>
                    </a:lnTo>
                    <a:lnTo>
                      <a:pt x="1195" y="473"/>
                    </a:lnTo>
                    <a:lnTo>
                      <a:pt x="1193" y="482"/>
                    </a:lnTo>
                    <a:lnTo>
                      <a:pt x="1191" y="490"/>
                    </a:lnTo>
                    <a:lnTo>
                      <a:pt x="1188" y="501"/>
                    </a:lnTo>
                    <a:lnTo>
                      <a:pt x="1185" y="511"/>
                    </a:lnTo>
                    <a:lnTo>
                      <a:pt x="1181" y="517"/>
                    </a:lnTo>
                    <a:lnTo>
                      <a:pt x="1178" y="521"/>
                    </a:lnTo>
                    <a:lnTo>
                      <a:pt x="1173" y="524"/>
                    </a:lnTo>
                    <a:lnTo>
                      <a:pt x="1165" y="526"/>
                    </a:lnTo>
                    <a:lnTo>
                      <a:pt x="1154" y="528"/>
                    </a:lnTo>
                    <a:lnTo>
                      <a:pt x="1148" y="529"/>
                    </a:lnTo>
                    <a:lnTo>
                      <a:pt x="1143" y="530"/>
                    </a:lnTo>
                    <a:lnTo>
                      <a:pt x="1136" y="531"/>
                    </a:lnTo>
                    <a:lnTo>
                      <a:pt x="1130" y="533"/>
                    </a:lnTo>
                    <a:lnTo>
                      <a:pt x="1124" y="538"/>
                    </a:lnTo>
                    <a:lnTo>
                      <a:pt x="1122" y="543"/>
                    </a:lnTo>
                    <a:lnTo>
                      <a:pt x="1120" y="550"/>
                    </a:lnTo>
                    <a:lnTo>
                      <a:pt x="1120" y="565"/>
                    </a:lnTo>
                    <a:lnTo>
                      <a:pt x="1123" y="581"/>
                    </a:lnTo>
                    <a:lnTo>
                      <a:pt x="1124" y="599"/>
                    </a:lnTo>
                    <a:lnTo>
                      <a:pt x="1123" y="608"/>
                    </a:lnTo>
                    <a:lnTo>
                      <a:pt x="1121" y="617"/>
                    </a:lnTo>
                    <a:lnTo>
                      <a:pt x="1116" y="624"/>
                    </a:lnTo>
                    <a:lnTo>
                      <a:pt x="1110" y="631"/>
                    </a:lnTo>
                    <a:lnTo>
                      <a:pt x="1096" y="641"/>
                    </a:lnTo>
                    <a:lnTo>
                      <a:pt x="1089" y="646"/>
                    </a:lnTo>
                    <a:lnTo>
                      <a:pt x="1084" y="648"/>
                    </a:lnTo>
                    <a:lnTo>
                      <a:pt x="1074" y="655"/>
                    </a:lnTo>
                    <a:lnTo>
                      <a:pt x="1065" y="664"/>
                    </a:lnTo>
                    <a:lnTo>
                      <a:pt x="1058" y="678"/>
                    </a:lnTo>
                    <a:lnTo>
                      <a:pt x="1054" y="686"/>
                    </a:lnTo>
                    <a:lnTo>
                      <a:pt x="1053" y="694"/>
                    </a:lnTo>
                    <a:lnTo>
                      <a:pt x="1051" y="701"/>
                    </a:lnTo>
                    <a:lnTo>
                      <a:pt x="1049" y="708"/>
                    </a:lnTo>
                    <a:lnTo>
                      <a:pt x="1043" y="716"/>
                    </a:lnTo>
                    <a:lnTo>
                      <a:pt x="1036" y="725"/>
                    </a:lnTo>
                    <a:lnTo>
                      <a:pt x="1029" y="735"/>
                    </a:lnTo>
                    <a:lnTo>
                      <a:pt x="1024" y="740"/>
                    </a:lnTo>
                    <a:lnTo>
                      <a:pt x="1021" y="743"/>
                    </a:lnTo>
                    <a:lnTo>
                      <a:pt x="1014" y="745"/>
                    </a:lnTo>
                    <a:lnTo>
                      <a:pt x="1007" y="746"/>
                    </a:lnTo>
                    <a:lnTo>
                      <a:pt x="1003" y="749"/>
                    </a:lnTo>
                    <a:lnTo>
                      <a:pt x="998" y="754"/>
                    </a:lnTo>
                    <a:lnTo>
                      <a:pt x="995" y="759"/>
                    </a:lnTo>
                    <a:lnTo>
                      <a:pt x="993" y="763"/>
                    </a:lnTo>
                    <a:lnTo>
                      <a:pt x="992" y="772"/>
                    </a:lnTo>
                    <a:lnTo>
                      <a:pt x="992" y="781"/>
                    </a:lnTo>
                    <a:lnTo>
                      <a:pt x="991" y="785"/>
                    </a:lnTo>
                    <a:lnTo>
                      <a:pt x="990" y="792"/>
                    </a:lnTo>
                    <a:lnTo>
                      <a:pt x="989" y="805"/>
                    </a:lnTo>
                    <a:lnTo>
                      <a:pt x="986" y="818"/>
                    </a:lnTo>
                    <a:lnTo>
                      <a:pt x="984" y="832"/>
                    </a:lnTo>
                    <a:lnTo>
                      <a:pt x="980" y="844"/>
                    </a:lnTo>
                    <a:lnTo>
                      <a:pt x="977" y="852"/>
                    </a:lnTo>
                    <a:lnTo>
                      <a:pt x="976" y="857"/>
                    </a:lnTo>
                    <a:lnTo>
                      <a:pt x="975" y="866"/>
                    </a:lnTo>
                    <a:lnTo>
                      <a:pt x="974" y="871"/>
                    </a:lnTo>
                    <a:lnTo>
                      <a:pt x="970" y="874"/>
                    </a:lnTo>
                    <a:lnTo>
                      <a:pt x="967" y="875"/>
                    </a:lnTo>
                    <a:lnTo>
                      <a:pt x="962" y="876"/>
                    </a:lnTo>
                    <a:lnTo>
                      <a:pt x="958" y="876"/>
                    </a:lnTo>
                    <a:lnTo>
                      <a:pt x="952" y="879"/>
                    </a:lnTo>
                    <a:lnTo>
                      <a:pt x="949" y="882"/>
                    </a:lnTo>
                    <a:lnTo>
                      <a:pt x="947" y="886"/>
                    </a:lnTo>
                    <a:lnTo>
                      <a:pt x="945" y="892"/>
                    </a:lnTo>
                    <a:lnTo>
                      <a:pt x="942" y="900"/>
                    </a:lnTo>
                    <a:lnTo>
                      <a:pt x="941" y="906"/>
                    </a:lnTo>
                    <a:lnTo>
                      <a:pt x="941" y="912"/>
                    </a:lnTo>
                    <a:lnTo>
                      <a:pt x="942" y="928"/>
                    </a:lnTo>
                    <a:lnTo>
                      <a:pt x="945" y="947"/>
                    </a:lnTo>
                    <a:lnTo>
                      <a:pt x="947" y="965"/>
                    </a:lnTo>
                    <a:lnTo>
                      <a:pt x="949" y="981"/>
                    </a:lnTo>
                    <a:lnTo>
                      <a:pt x="950" y="996"/>
                    </a:lnTo>
                    <a:lnTo>
                      <a:pt x="949" y="1003"/>
                    </a:lnTo>
                    <a:lnTo>
                      <a:pt x="947" y="1006"/>
                    </a:lnTo>
                    <a:lnTo>
                      <a:pt x="946" y="1009"/>
                    </a:lnTo>
                    <a:lnTo>
                      <a:pt x="942" y="1010"/>
                    </a:lnTo>
                    <a:lnTo>
                      <a:pt x="936" y="1009"/>
                    </a:lnTo>
                    <a:lnTo>
                      <a:pt x="933" y="1008"/>
                    </a:lnTo>
                    <a:lnTo>
                      <a:pt x="926" y="1003"/>
                    </a:lnTo>
                    <a:lnTo>
                      <a:pt x="921" y="994"/>
                    </a:lnTo>
                    <a:lnTo>
                      <a:pt x="916" y="982"/>
                    </a:lnTo>
                    <a:lnTo>
                      <a:pt x="914" y="975"/>
                    </a:lnTo>
                    <a:lnTo>
                      <a:pt x="911" y="965"/>
                    </a:lnTo>
                    <a:lnTo>
                      <a:pt x="908" y="952"/>
                    </a:lnTo>
                    <a:lnTo>
                      <a:pt x="905" y="937"/>
                    </a:lnTo>
                    <a:lnTo>
                      <a:pt x="894" y="935"/>
                    </a:lnTo>
                    <a:lnTo>
                      <a:pt x="885" y="935"/>
                    </a:lnTo>
                    <a:lnTo>
                      <a:pt x="877" y="935"/>
                    </a:lnTo>
                    <a:lnTo>
                      <a:pt x="872" y="937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1" name="Freeform 6"/>
              <p:cNvSpPr>
                <a:spLocks/>
              </p:cNvSpPr>
              <p:nvPr/>
            </p:nvSpPr>
            <p:spPr bwMode="auto">
              <a:xfrm>
                <a:off x="1047" y="1400"/>
                <a:ext cx="291" cy="329"/>
              </a:xfrm>
              <a:custGeom>
                <a:avLst/>
                <a:gdLst>
                  <a:gd name="T0" fmla="*/ 19 w 291"/>
                  <a:gd name="T1" fmla="*/ 3 h 329"/>
                  <a:gd name="T2" fmla="*/ 33 w 291"/>
                  <a:gd name="T3" fmla="*/ 0 h 329"/>
                  <a:gd name="T4" fmla="*/ 57 w 291"/>
                  <a:gd name="T5" fmla="*/ 4 h 329"/>
                  <a:gd name="T6" fmla="*/ 82 w 291"/>
                  <a:gd name="T7" fmla="*/ 15 h 329"/>
                  <a:gd name="T8" fmla="*/ 112 w 291"/>
                  <a:gd name="T9" fmla="*/ 29 h 329"/>
                  <a:gd name="T10" fmla="*/ 132 w 291"/>
                  <a:gd name="T11" fmla="*/ 37 h 329"/>
                  <a:gd name="T12" fmla="*/ 146 w 291"/>
                  <a:gd name="T13" fmla="*/ 44 h 329"/>
                  <a:gd name="T14" fmla="*/ 163 w 291"/>
                  <a:gd name="T15" fmla="*/ 51 h 329"/>
                  <a:gd name="T16" fmla="*/ 187 w 291"/>
                  <a:gd name="T17" fmla="*/ 62 h 329"/>
                  <a:gd name="T18" fmla="*/ 210 w 291"/>
                  <a:gd name="T19" fmla="*/ 78 h 329"/>
                  <a:gd name="T20" fmla="*/ 227 w 291"/>
                  <a:gd name="T21" fmla="*/ 97 h 329"/>
                  <a:gd name="T22" fmla="*/ 238 w 291"/>
                  <a:gd name="T23" fmla="*/ 123 h 329"/>
                  <a:gd name="T24" fmla="*/ 250 w 291"/>
                  <a:gd name="T25" fmla="*/ 169 h 329"/>
                  <a:gd name="T26" fmla="*/ 258 w 291"/>
                  <a:gd name="T27" fmla="*/ 192 h 329"/>
                  <a:gd name="T28" fmla="*/ 265 w 291"/>
                  <a:gd name="T29" fmla="*/ 201 h 329"/>
                  <a:gd name="T30" fmla="*/ 275 w 291"/>
                  <a:gd name="T31" fmla="*/ 222 h 329"/>
                  <a:gd name="T32" fmla="*/ 279 w 291"/>
                  <a:gd name="T33" fmla="*/ 248 h 329"/>
                  <a:gd name="T34" fmla="*/ 279 w 291"/>
                  <a:gd name="T35" fmla="*/ 265 h 329"/>
                  <a:gd name="T36" fmla="*/ 283 w 291"/>
                  <a:gd name="T37" fmla="*/ 283 h 329"/>
                  <a:gd name="T38" fmla="*/ 290 w 291"/>
                  <a:gd name="T39" fmla="*/ 305 h 329"/>
                  <a:gd name="T40" fmla="*/ 288 w 291"/>
                  <a:gd name="T41" fmla="*/ 313 h 329"/>
                  <a:gd name="T42" fmla="*/ 274 w 291"/>
                  <a:gd name="T43" fmla="*/ 322 h 329"/>
                  <a:gd name="T44" fmla="*/ 253 w 291"/>
                  <a:gd name="T45" fmla="*/ 328 h 329"/>
                  <a:gd name="T46" fmla="*/ 232 w 291"/>
                  <a:gd name="T47" fmla="*/ 320 h 329"/>
                  <a:gd name="T48" fmla="*/ 209 w 291"/>
                  <a:gd name="T49" fmla="*/ 290 h 329"/>
                  <a:gd name="T50" fmla="*/ 182 w 291"/>
                  <a:gd name="T51" fmla="*/ 265 h 329"/>
                  <a:gd name="T52" fmla="*/ 164 w 291"/>
                  <a:gd name="T53" fmla="*/ 255 h 329"/>
                  <a:gd name="T54" fmla="*/ 148 w 291"/>
                  <a:gd name="T55" fmla="*/ 253 h 329"/>
                  <a:gd name="T56" fmla="*/ 134 w 291"/>
                  <a:gd name="T57" fmla="*/ 245 h 329"/>
                  <a:gd name="T58" fmla="*/ 123 w 291"/>
                  <a:gd name="T59" fmla="*/ 230 h 329"/>
                  <a:gd name="T60" fmla="*/ 119 w 291"/>
                  <a:gd name="T61" fmla="*/ 215 h 329"/>
                  <a:gd name="T62" fmla="*/ 125 w 291"/>
                  <a:gd name="T63" fmla="*/ 202 h 329"/>
                  <a:gd name="T64" fmla="*/ 141 w 291"/>
                  <a:gd name="T65" fmla="*/ 197 h 329"/>
                  <a:gd name="T66" fmla="*/ 169 w 291"/>
                  <a:gd name="T67" fmla="*/ 194 h 329"/>
                  <a:gd name="T68" fmla="*/ 172 w 291"/>
                  <a:gd name="T69" fmla="*/ 191 h 329"/>
                  <a:gd name="T70" fmla="*/ 170 w 291"/>
                  <a:gd name="T71" fmla="*/ 174 h 329"/>
                  <a:gd name="T72" fmla="*/ 155 w 291"/>
                  <a:gd name="T73" fmla="*/ 145 h 329"/>
                  <a:gd name="T74" fmla="*/ 144 w 291"/>
                  <a:gd name="T75" fmla="*/ 133 h 329"/>
                  <a:gd name="T76" fmla="*/ 137 w 291"/>
                  <a:gd name="T77" fmla="*/ 130 h 329"/>
                  <a:gd name="T78" fmla="*/ 115 w 291"/>
                  <a:gd name="T79" fmla="*/ 123 h 329"/>
                  <a:gd name="T80" fmla="*/ 73 w 291"/>
                  <a:gd name="T81" fmla="*/ 109 h 329"/>
                  <a:gd name="T82" fmla="*/ 51 w 291"/>
                  <a:gd name="T83" fmla="*/ 100 h 329"/>
                  <a:gd name="T84" fmla="*/ 30 w 291"/>
                  <a:gd name="T85" fmla="*/ 86 h 329"/>
                  <a:gd name="T86" fmla="*/ 9 w 291"/>
                  <a:gd name="T87" fmla="*/ 63 h 329"/>
                  <a:gd name="T88" fmla="*/ 0 w 291"/>
                  <a:gd name="T89" fmla="*/ 43 h 329"/>
                  <a:gd name="T90" fmla="*/ 0 w 291"/>
                  <a:gd name="T91" fmla="*/ 29 h 329"/>
                  <a:gd name="T92" fmla="*/ 7 w 291"/>
                  <a:gd name="T93" fmla="*/ 14 h 329"/>
                  <a:gd name="T94" fmla="*/ 12 w 291"/>
                  <a:gd name="T95" fmla="*/ 7 h 32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291"/>
                  <a:gd name="T145" fmla="*/ 0 h 329"/>
                  <a:gd name="T146" fmla="*/ 291 w 291"/>
                  <a:gd name="T147" fmla="*/ 329 h 32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291" h="329">
                    <a:moveTo>
                      <a:pt x="13" y="7"/>
                    </a:moveTo>
                    <a:lnTo>
                      <a:pt x="19" y="3"/>
                    </a:lnTo>
                    <a:lnTo>
                      <a:pt x="26" y="0"/>
                    </a:lnTo>
                    <a:lnTo>
                      <a:pt x="33" y="0"/>
                    </a:lnTo>
                    <a:lnTo>
                      <a:pt x="41" y="0"/>
                    </a:lnTo>
                    <a:lnTo>
                      <a:pt x="57" y="4"/>
                    </a:lnTo>
                    <a:lnTo>
                      <a:pt x="73" y="11"/>
                    </a:lnTo>
                    <a:lnTo>
                      <a:pt x="82" y="15"/>
                    </a:lnTo>
                    <a:lnTo>
                      <a:pt x="92" y="19"/>
                    </a:lnTo>
                    <a:lnTo>
                      <a:pt x="112" y="29"/>
                    </a:lnTo>
                    <a:lnTo>
                      <a:pt x="122" y="33"/>
                    </a:lnTo>
                    <a:lnTo>
                      <a:pt x="132" y="37"/>
                    </a:lnTo>
                    <a:lnTo>
                      <a:pt x="139" y="42"/>
                    </a:lnTo>
                    <a:lnTo>
                      <a:pt x="146" y="44"/>
                    </a:lnTo>
                    <a:lnTo>
                      <a:pt x="154" y="47"/>
                    </a:lnTo>
                    <a:lnTo>
                      <a:pt x="163" y="51"/>
                    </a:lnTo>
                    <a:lnTo>
                      <a:pt x="175" y="57"/>
                    </a:lnTo>
                    <a:lnTo>
                      <a:pt x="187" y="62"/>
                    </a:lnTo>
                    <a:lnTo>
                      <a:pt x="199" y="70"/>
                    </a:lnTo>
                    <a:lnTo>
                      <a:pt x="210" y="78"/>
                    </a:lnTo>
                    <a:lnTo>
                      <a:pt x="220" y="88"/>
                    </a:lnTo>
                    <a:lnTo>
                      <a:pt x="227" y="97"/>
                    </a:lnTo>
                    <a:lnTo>
                      <a:pt x="233" y="109"/>
                    </a:lnTo>
                    <a:lnTo>
                      <a:pt x="238" y="123"/>
                    </a:lnTo>
                    <a:lnTo>
                      <a:pt x="246" y="154"/>
                    </a:lnTo>
                    <a:lnTo>
                      <a:pt x="250" y="169"/>
                    </a:lnTo>
                    <a:lnTo>
                      <a:pt x="254" y="182"/>
                    </a:lnTo>
                    <a:lnTo>
                      <a:pt x="258" y="192"/>
                    </a:lnTo>
                    <a:lnTo>
                      <a:pt x="261" y="198"/>
                    </a:lnTo>
                    <a:lnTo>
                      <a:pt x="265" y="201"/>
                    </a:lnTo>
                    <a:lnTo>
                      <a:pt x="269" y="208"/>
                    </a:lnTo>
                    <a:lnTo>
                      <a:pt x="275" y="222"/>
                    </a:lnTo>
                    <a:lnTo>
                      <a:pt x="279" y="239"/>
                    </a:lnTo>
                    <a:lnTo>
                      <a:pt x="279" y="248"/>
                    </a:lnTo>
                    <a:lnTo>
                      <a:pt x="279" y="256"/>
                    </a:lnTo>
                    <a:lnTo>
                      <a:pt x="279" y="265"/>
                    </a:lnTo>
                    <a:lnTo>
                      <a:pt x="279" y="272"/>
                    </a:lnTo>
                    <a:lnTo>
                      <a:pt x="283" y="283"/>
                    </a:lnTo>
                    <a:lnTo>
                      <a:pt x="286" y="294"/>
                    </a:lnTo>
                    <a:lnTo>
                      <a:pt x="290" y="305"/>
                    </a:lnTo>
                    <a:lnTo>
                      <a:pt x="290" y="309"/>
                    </a:lnTo>
                    <a:lnTo>
                      <a:pt x="288" y="313"/>
                    </a:lnTo>
                    <a:lnTo>
                      <a:pt x="283" y="318"/>
                    </a:lnTo>
                    <a:lnTo>
                      <a:pt x="274" y="322"/>
                    </a:lnTo>
                    <a:lnTo>
                      <a:pt x="265" y="327"/>
                    </a:lnTo>
                    <a:lnTo>
                      <a:pt x="253" y="328"/>
                    </a:lnTo>
                    <a:lnTo>
                      <a:pt x="242" y="325"/>
                    </a:lnTo>
                    <a:lnTo>
                      <a:pt x="232" y="320"/>
                    </a:lnTo>
                    <a:lnTo>
                      <a:pt x="225" y="313"/>
                    </a:lnTo>
                    <a:lnTo>
                      <a:pt x="209" y="290"/>
                    </a:lnTo>
                    <a:lnTo>
                      <a:pt x="191" y="273"/>
                    </a:lnTo>
                    <a:lnTo>
                      <a:pt x="182" y="265"/>
                    </a:lnTo>
                    <a:lnTo>
                      <a:pt x="172" y="260"/>
                    </a:lnTo>
                    <a:lnTo>
                      <a:pt x="164" y="255"/>
                    </a:lnTo>
                    <a:lnTo>
                      <a:pt x="156" y="254"/>
                    </a:lnTo>
                    <a:lnTo>
                      <a:pt x="148" y="253"/>
                    </a:lnTo>
                    <a:lnTo>
                      <a:pt x="141" y="250"/>
                    </a:lnTo>
                    <a:lnTo>
                      <a:pt x="134" y="245"/>
                    </a:lnTo>
                    <a:lnTo>
                      <a:pt x="128" y="238"/>
                    </a:lnTo>
                    <a:lnTo>
                      <a:pt x="123" y="230"/>
                    </a:lnTo>
                    <a:lnTo>
                      <a:pt x="120" y="223"/>
                    </a:lnTo>
                    <a:lnTo>
                      <a:pt x="119" y="215"/>
                    </a:lnTo>
                    <a:lnTo>
                      <a:pt x="121" y="208"/>
                    </a:lnTo>
                    <a:lnTo>
                      <a:pt x="125" y="202"/>
                    </a:lnTo>
                    <a:lnTo>
                      <a:pt x="129" y="199"/>
                    </a:lnTo>
                    <a:lnTo>
                      <a:pt x="141" y="197"/>
                    </a:lnTo>
                    <a:lnTo>
                      <a:pt x="156" y="196"/>
                    </a:lnTo>
                    <a:lnTo>
                      <a:pt x="169" y="194"/>
                    </a:lnTo>
                    <a:lnTo>
                      <a:pt x="171" y="193"/>
                    </a:lnTo>
                    <a:lnTo>
                      <a:pt x="172" y="191"/>
                    </a:lnTo>
                    <a:lnTo>
                      <a:pt x="172" y="183"/>
                    </a:lnTo>
                    <a:lnTo>
                      <a:pt x="170" y="174"/>
                    </a:lnTo>
                    <a:lnTo>
                      <a:pt x="166" y="165"/>
                    </a:lnTo>
                    <a:lnTo>
                      <a:pt x="155" y="145"/>
                    </a:lnTo>
                    <a:lnTo>
                      <a:pt x="149" y="138"/>
                    </a:lnTo>
                    <a:lnTo>
                      <a:pt x="144" y="133"/>
                    </a:lnTo>
                    <a:lnTo>
                      <a:pt x="141" y="131"/>
                    </a:lnTo>
                    <a:lnTo>
                      <a:pt x="137" y="130"/>
                    </a:lnTo>
                    <a:lnTo>
                      <a:pt x="127" y="126"/>
                    </a:lnTo>
                    <a:lnTo>
                      <a:pt x="115" y="123"/>
                    </a:lnTo>
                    <a:lnTo>
                      <a:pt x="101" y="118"/>
                    </a:lnTo>
                    <a:lnTo>
                      <a:pt x="73" y="109"/>
                    </a:lnTo>
                    <a:lnTo>
                      <a:pt x="61" y="104"/>
                    </a:lnTo>
                    <a:lnTo>
                      <a:pt x="51" y="100"/>
                    </a:lnTo>
                    <a:lnTo>
                      <a:pt x="42" y="95"/>
                    </a:lnTo>
                    <a:lnTo>
                      <a:pt x="30" y="86"/>
                    </a:lnTo>
                    <a:lnTo>
                      <a:pt x="19" y="75"/>
                    </a:lnTo>
                    <a:lnTo>
                      <a:pt x="9" y="63"/>
                    </a:lnTo>
                    <a:lnTo>
                      <a:pt x="3" y="50"/>
                    </a:lnTo>
                    <a:lnTo>
                      <a:pt x="0" y="43"/>
                    </a:lnTo>
                    <a:lnTo>
                      <a:pt x="0" y="36"/>
                    </a:lnTo>
                    <a:lnTo>
                      <a:pt x="0" y="29"/>
                    </a:lnTo>
                    <a:lnTo>
                      <a:pt x="3" y="22"/>
                    </a:lnTo>
                    <a:lnTo>
                      <a:pt x="7" y="14"/>
                    </a:lnTo>
                    <a:lnTo>
                      <a:pt x="13" y="7"/>
                    </a:lnTo>
                    <a:lnTo>
                      <a:pt x="12" y="7"/>
                    </a:lnTo>
                    <a:lnTo>
                      <a:pt x="13" y="7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2" name="Freeform 7"/>
              <p:cNvSpPr>
                <a:spLocks/>
              </p:cNvSpPr>
              <p:nvPr/>
            </p:nvSpPr>
            <p:spPr bwMode="auto">
              <a:xfrm>
                <a:off x="1229" y="1024"/>
                <a:ext cx="593" cy="705"/>
              </a:xfrm>
              <a:custGeom>
                <a:avLst/>
                <a:gdLst>
                  <a:gd name="T0" fmla="*/ 110 w 593"/>
                  <a:gd name="T1" fmla="*/ 99 h 705"/>
                  <a:gd name="T2" fmla="*/ 84 w 593"/>
                  <a:gd name="T3" fmla="*/ 118 h 705"/>
                  <a:gd name="T4" fmla="*/ 56 w 593"/>
                  <a:gd name="T5" fmla="*/ 179 h 705"/>
                  <a:gd name="T6" fmla="*/ 29 w 593"/>
                  <a:gd name="T7" fmla="*/ 204 h 705"/>
                  <a:gd name="T8" fmla="*/ 0 w 593"/>
                  <a:gd name="T9" fmla="*/ 234 h 705"/>
                  <a:gd name="T10" fmla="*/ 15 w 593"/>
                  <a:gd name="T11" fmla="*/ 255 h 705"/>
                  <a:gd name="T12" fmla="*/ 28 w 593"/>
                  <a:gd name="T13" fmla="*/ 284 h 705"/>
                  <a:gd name="T14" fmla="*/ 44 w 593"/>
                  <a:gd name="T15" fmla="*/ 301 h 705"/>
                  <a:gd name="T16" fmla="*/ 68 w 593"/>
                  <a:gd name="T17" fmla="*/ 281 h 705"/>
                  <a:gd name="T18" fmla="*/ 102 w 593"/>
                  <a:gd name="T19" fmla="*/ 269 h 705"/>
                  <a:gd name="T20" fmla="*/ 114 w 593"/>
                  <a:gd name="T21" fmla="*/ 262 h 705"/>
                  <a:gd name="T22" fmla="*/ 127 w 593"/>
                  <a:gd name="T23" fmla="*/ 283 h 705"/>
                  <a:gd name="T24" fmla="*/ 147 w 593"/>
                  <a:gd name="T25" fmla="*/ 326 h 705"/>
                  <a:gd name="T26" fmla="*/ 153 w 593"/>
                  <a:gd name="T27" fmla="*/ 364 h 705"/>
                  <a:gd name="T28" fmla="*/ 183 w 593"/>
                  <a:gd name="T29" fmla="*/ 411 h 705"/>
                  <a:gd name="T30" fmla="*/ 190 w 593"/>
                  <a:gd name="T31" fmla="*/ 444 h 705"/>
                  <a:gd name="T32" fmla="*/ 196 w 593"/>
                  <a:gd name="T33" fmla="*/ 507 h 705"/>
                  <a:gd name="T34" fmla="*/ 189 w 593"/>
                  <a:gd name="T35" fmla="*/ 554 h 705"/>
                  <a:gd name="T36" fmla="*/ 180 w 593"/>
                  <a:gd name="T37" fmla="*/ 600 h 705"/>
                  <a:gd name="T38" fmla="*/ 192 w 593"/>
                  <a:gd name="T39" fmla="*/ 621 h 705"/>
                  <a:gd name="T40" fmla="*/ 201 w 593"/>
                  <a:gd name="T41" fmla="*/ 664 h 705"/>
                  <a:gd name="T42" fmla="*/ 221 w 593"/>
                  <a:gd name="T43" fmla="*/ 685 h 705"/>
                  <a:gd name="T44" fmla="*/ 260 w 593"/>
                  <a:gd name="T45" fmla="*/ 704 h 705"/>
                  <a:gd name="T46" fmla="*/ 278 w 593"/>
                  <a:gd name="T47" fmla="*/ 688 h 705"/>
                  <a:gd name="T48" fmla="*/ 330 w 593"/>
                  <a:gd name="T49" fmla="*/ 618 h 705"/>
                  <a:gd name="T50" fmla="*/ 355 w 593"/>
                  <a:gd name="T51" fmla="*/ 572 h 705"/>
                  <a:gd name="T52" fmla="*/ 380 w 593"/>
                  <a:gd name="T53" fmla="*/ 527 h 705"/>
                  <a:gd name="T54" fmla="*/ 433 w 593"/>
                  <a:gd name="T55" fmla="*/ 507 h 705"/>
                  <a:gd name="T56" fmla="*/ 461 w 593"/>
                  <a:gd name="T57" fmla="*/ 482 h 705"/>
                  <a:gd name="T58" fmla="*/ 495 w 593"/>
                  <a:gd name="T59" fmla="*/ 440 h 705"/>
                  <a:gd name="T60" fmla="*/ 486 w 593"/>
                  <a:gd name="T61" fmla="*/ 420 h 705"/>
                  <a:gd name="T62" fmla="*/ 461 w 593"/>
                  <a:gd name="T63" fmla="*/ 406 h 705"/>
                  <a:gd name="T64" fmla="*/ 454 w 593"/>
                  <a:gd name="T65" fmla="*/ 390 h 705"/>
                  <a:gd name="T66" fmla="*/ 468 w 593"/>
                  <a:gd name="T67" fmla="*/ 357 h 705"/>
                  <a:gd name="T68" fmla="*/ 488 w 593"/>
                  <a:gd name="T69" fmla="*/ 366 h 705"/>
                  <a:gd name="T70" fmla="*/ 514 w 593"/>
                  <a:gd name="T71" fmla="*/ 363 h 705"/>
                  <a:gd name="T72" fmla="*/ 522 w 593"/>
                  <a:gd name="T73" fmla="*/ 314 h 705"/>
                  <a:gd name="T74" fmla="*/ 520 w 593"/>
                  <a:gd name="T75" fmla="*/ 269 h 705"/>
                  <a:gd name="T76" fmla="*/ 521 w 593"/>
                  <a:gd name="T77" fmla="*/ 206 h 705"/>
                  <a:gd name="T78" fmla="*/ 538 w 593"/>
                  <a:gd name="T79" fmla="*/ 160 h 705"/>
                  <a:gd name="T80" fmla="*/ 569 w 593"/>
                  <a:gd name="T81" fmla="*/ 123 h 705"/>
                  <a:gd name="T82" fmla="*/ 592 w 593"/>
                  <a:gd name="T83" fmla="*/ 87 h 705"/>
                  <a:gd name="T84" fmla="*/ 579 w 593"/>
                  <a:gd name="T85" fmla="*/ 76 h 705"/>
                  <a:gd name="T86" fmla="*/ 532 w 593"/>
                  <a:gd name="T87" fmla="*/ 70 h 705"/>
                  <a:gd name="T88" fmla="*/ 510 w 593"/>
                  <a:gd name="T89" fmla="*/ 86 h 705"/>
                  <a:gd name="T90" fmla="*/ 491 w 593"/>
                  <a:gd name="T91" fmla="*/ 98 h 705"/>
                  <a:gd name="T92" fmla="*/ 428 w 593"/>
                  <a:gd name="T93" fmla="*/ 92 h 705"/>
                  <a:gd name="T94" fmla="*/ 421 w 593"/>
                  <a:gd name="T95" fmla="*/ 88 h 705"/>
                  <a:gd name="T96" fmla="*/ 445 w 593"/>
                  <a:gd name="T97" fmla="*/ 64 h 705"/>
                  <a:gd name="T98" fmla="*/ 478 w 593"/>
                  <a:gd name="T99" fmla="*/ 52 h 705"/>
                  <a:gd name="T100" fmla="*/ 502 w 593"/>
                  <a:gd name="T101" fmla="*/ 39 h 705"/>
                  <a:gd name="T102" fmla="*/ 473 w 593"/>
                  <a:gd name="T103" fmla="*/ 6 h 705"/>
                  <a:gd name="T104" fmla="*/ 444 w 593"/>
                  <a:gd name="T105" fmla="*/ 0 h 705"/>
                  <a:gd name="T106" fmla="*/ 359 w 593"/>
                  <a:gd name="T107" fmla="*/ 7 h 705"/>
                  <a:gd name="T108" fmla="*/ 325 w 593"/>
                  <a:gd name="T109" fmla="*/ 12 h 705"/>
                  <a:gd name="T110" fmla="*/ 287 w 593"/>
                  <a:gd name="T111" fmla="*/ 31 h 705"/>
                  <a:gd name="T112" fmla="*/ 270 w 593"/>
                  <a:gd name="T113" fmla="*/ 39 h 705"/>
                  <a:gd name="T114" fmla="*/ 258 w 593"/>
                  <a:gd name="T115" fmla="*/ 49 h 705"/>
                  <a:gd name="T116" fmla="*/ 267 w 593"/>
                  <a:gd name="T117" fmla="*/ 77 h 705"/>
                  <a:gd name="T118" fmla="*/ 256 w 593"/>
                  <a:gd name="T119" fmla="*/ 83 h 705"/>
                  <a:gd name="T120" fmla="*/ 222 w 593"/>
                  <a:gd name="T121" fmla="*/ 92 h 705"/>
                  <a:gd name="T122" fmla="*/ 199 w 593"/>
                  <a:gd name="T123" fmla="*/ 88 h 705"/>
                  <a:gd name="T124" fmla="*/ 152 w 593"/>
                  <a:gd name="T125" fmla="*/ 91 h 705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93"/>
                  <a:gd name="T190" fmla="*/ 0 h 705"/>
                  <a:gd name="T191" fmla="*/ 593 w 593"/>
                  <a:gd name="T192" fmla="*/ 705 h 705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93" h="705">
                    <a:moveTo>
                      <a:pt x="136" y="96"/>
                    </a:moveTo>
                    <a:lnTo>
                      <a:pt x="129" y="98"/>
                    </a:lnTo>
                    <a:lnTo>
                      <a:pt x="122" y="99"/>
                    </a:lnTo>
                    <a:lnTo>
                      <a:pt x="110" y="99"/>
                    </a:lnTo>
                    <a:lnTo>
                      <a:pt x="104" y="100"/>
                    </a:lnTo>
                    <a:lnTo>
                      <a:pt x="97" y="102"/>
                    </a:lnTo>
                    <a:lnTo>
                      <a:pt x="91" y="108"/>
                    </a:lnTo>
                    <a:lnTo>
                      <a:pt x="84" y="118"/>
                    </a:lnTo>
                    <a:lnTo>
                      <a:pt x="77" y="130"/>
                    </a:lnTo>
                    <a:lnTo>
                      <a:pt x="72" y="140"/>
                    </a:lnTo>
                    <a:lnTo>
                      <a:pt x="64" y="161"/>
                    </a:lnTo>
                    <a:lnTo>
                      <a:pt x="56" y="179"/>
                    </a:lnTo>
                    <a:lnTo>
                      <a:pt x="52" y="187"/>
                    </a:lnTo>
                    <a:lnTo>
                      <a:pt x="45" y="193"/>
                    </a:lnTo>
                    <a:lnTo>
                      <a:pt x="38" y="197"/>
                    </a:lnTo>
                    <a:lnTo>
                      <a:pt x="29" y="204"/>
                    </a:lnTo>
                    <a:lnTo>
                      <a:pt x="13" y="216"/>
                    </a:lnTo>
                    <a:lnTo>
                      <a:pt x="6" y="221"/>
                    </a:lnTo>
                    <a:lnTo>
                      <a:pt x="2" y="228"/>
                    </a:lnTo>
                    <a:lnTo>
                      <a:pt x="0" y="234"/>
                    </a:lnTo>
                    <a:lnTo>
                      <a:pt x="2" y="241"/>
                    </a:lnTo>
                    <a:lnTo>
                      <a:pt x="6" y="246"/>
                    </a:lnTo>
                    <a:lnTo>
                      <a:pt x="9" y="249"/>
                    </a:lnTo>
                    <a:lnTo>
                      <a:pt x="15" y="255"/>
                    </a:lnTo>
                    <a:lnTo>
                      <a:pt x="20" y="260"/>
                    </a:lnTo>
                    <a:lnTo>
                      <a:pt x="22" y="264"/>
                    </a:lnTo>
                    <a:lnTo>
                      <a:pt x="24" y="270"/>
                    </a:lnTo>
                    <a:lnTo>
                      <a:pt x="28" y="284"/>
                    </a:lnTo>
                    <a:lnTo>
                      <a:pt x="31" y="290"/>
                    </a:lnTo>
                    <a:lnTo>
                      <a:pt x="34" y="296"/>
                    </a:lnTo>
                    <a:lnTo>
                      <a:pt x="39" y="300"/>
                    </a:lnTo>
                    <a:lnTo>
                      <a:pt x="44" y="301"/>
                    </a:lnTo>
                    <a:lnTo>
                      <a:pt x="49" y="299"/>
                    </a:lnTo>
                    <a:lnTo>
                      <a:pt x="56" y="293"/>
                    </a:lnTo>
                    <a:lnTo>
                      <a:pt x="62" y="286"/>
                    </a:lnTo>
                    <a:lnTo>
                      <a:pt x="68" y="281"/>
                    </a:lnTo>
                    <a:lnTo>
                      <a:pt x="77" y="274"/>
                    </a:lnTo>
                    <a:lnTo>
                      <a:pt x="87" y="272"/>
                    </a:lnTo>
                    <a:lnTo>
                      <a:pt x="97" y="270"/>
                    </a:lnTo>
                    <a:lnTo>
                      <a:pt x="102" y="269"/>
                    </a:lnTo>
                    <a:lnTo>
                      <a:pt x="106" y="267"/>
                    </a:lnTo>
                    <a:lnTo>
                      <a:pt x="109" y="264"/>
                    </a:lnTo>
                    <a:lnTo>
                      <a:pt x="112" y="262"/>
                    </a:lnTo>
                    <a:lnTo>
                      <a:pt x="114" y="262"/>
                    </a:lnTo>
                    <a:lnTo>
                      <a:pt x="117" y="263"/>
                    </a:lnTo>
                    <a:lnTo>
                      <a:pt x="119" y="265"/>
                    </a:lnTo>
                    <a:lnTo>
                      <a:pt x="122" y="272"/>
                    </a:lnTo>
                    <a:lnTo>
                      <a:pt x="127" y="283"/>
                    </a:lnTo>
                    <a:lnTo>
                      <a:pt x="132" y="293"/>
                    </a:lnTo>
                    <a:lnTo>
                      <a:pt x="139" y="303"/>
                    </a:lnTo>
                    <a:lnTo>
                      <a:pt x="147" y="315"/>
                    </a:lnTo>
                    <a:lnTo>
                      <a:pt x="147" y="326"/>
                    </a:lnTo>
                    <a:lnTo>
                      <a:pt x="148" y="336"/>
                    </a:lnTo>
                    <a:lnTo>
                      <a:pt x="149" y="352"/>
                    </a:lnTo>
                    <a:lnTo>
                      <a:pt x="151" y="358"/>
                    </a:lnTo>
                    <a:lnTo>
                      <a:pt x="153" y="364"/>
                    </a:lnTo>
                    <a:lnTo>
                      <a:pt x="161" y="378"/>
                    </a:lnTo>
                    <a:lnTo>
                      <a:pt x="170" y="392"/>
                    </a:lnTo>
                    <a:lnTo>
                      <a:pt x="179" y="406"/>
                    </a:lnTo>
                    <a:lnTo>
                      <a:pt x="183" y="411"/>
                    </a:lnTo>
                    <a:lnTo>
                      <a:pt x="186" y="417"/>
                    </a:lnTo>
                    <a:lnTo>
                      <a:pt x="188" y="428"/>
                    </a:lnTo>
                    <a:lnTo>
                      <a:pt x="189" y="436"/>
                    </a:lnTo>
                    <a:lnTo>
                      <a:pt x="190" y="444"/>
                    </a:lnTo>
                    <a:lnTo>
                      <a:pt x="190" y="452"/>
                    </a:lnTo>
                    <a:lnTo>
                      <a:pt x="191" y="462"/>
                    </a:lnTo>
                    <a:lnTo>
                      <a:pt x="194" y="484"/>
                    </a:lnTo>
                    <a:lnTo>
                      <a:pt x="196" y="507"/>
                    </a:lnTo>
                    <a:lnTo>
                      <a:pt x="195" y="528"/>
                    </a:lnTo>
                    <a:lnTo>
                      <a:pt x="194" y="536"/>
                    </a:lnTo>
                    <a:lnTo>
                      <a:pt x="193" y="543"/>
                    </a:lnTo>
                    <a:lnTo>
                      <a:pt x="189" y="554"/>
                    </a:lnTo>
                    <a:lnTo>
                      <a:pt x="184" y="567"/>
                    </a:lnTo>
                    <a:lnTo>
                      <a:pt x="180" y="582"/>
                    </a:lnTo>
                    <a:lnTo>
                      <a:pt x="179" y="595"/>
                    </a:lnTo>
                    <a:lnTo>
                      <a:pt x="180" y="600"/>
                    </a:lnTo>
                    <a:lnTo>
                      <a:pt x="181" y="605"/>
                    </a:lnTo>
                    <a:lnTo>
                      <a:pt x="186" y="612"/>
                    </a:lnTo>
                    <a:lnTo>
                      <a:pt x="190" y="617"/>
                    </a:lnTo>
                    <a:lnTo>
                      <a:pt x="192" y="621"/>
                    </a:lnTo>
                    <a:lnTo>
                      <a:pt x="193" y="626"/>
                    </a:lnTo>
                    <a:lnTo>
                      <a:pt x="195" y="637"/>
                    </a:lnTo>
                    <a:lnTo>
                      <a:pt x="197" y="651"/>
                    </a:lnTo>
                    <a:lnTo>
                      <a:pt x="201" y="664"/>
                    </a:lnTo>
                    <a:lnTo>
                      <a:pt x="204" y="670"/>
                    </a:lnTo>
                    <a:lnTo>
                      <a:pt x="208" y="674"/>
                    </a:lnTo>
                    <a:lnTo>
                      <a:pt x="213" y="680"/>
                    </a:lnTo>
                    <a:lnTo>
                      <a:pt x="221" y="685"/>
                    </a:lnTo>
                    <a:lnTo>
                      <a:pt x="230" y="691"/>
                    </a:lnTo>
                    <a:lnTo>
                      <a:pt x="240" y="696"/>
                    </a:lnTo>
                    <a:lnTo>
                      <a:pt x="251" y="701"/>
                    </a:lnTo>
                    <a:lnTo>
                      <a:pt x="260" y="704"/>
                    </a:lnTo>
                    <a:lnTo>
                      <a:pt x="267" y="701"/>
                    </a:lnTo>
                    <a:lnTo>
                      <a:pt x="271" y="699"/>
                    </a:lnTo>
                    <a:lnTo>
                      <a:pt x="274" y="696"/>
                    </a:lnTo>
                    <a:lnTo>
                      <a:pt x="278" y="688"/>
                    </a:lnTo>
                    <a:lnTo>
                      <a:pt x="293" y="666"/>
                    </a:lnTo>
                    <a:lnTo>
                      <a:pt x="302" y="654"/>
                    </a:lnTo>
                    <a:lnTo>
                      <a:pt x="320" y="629"/>
                    </a:lnTo>
                    <a:lnTo>
                      <a:pt x="330" y="618"/>
                    </a:lnTo>
                    <a:lnTo>
                      <a:pt x="336" y="608"/>
                    </a:lnTo>
                    <a:lnTo>
                      <a:pt x="343" y="598"/>
                    </a:lnTo>
                    <a:lnTo>
                      <a:pt x="349" y="585"/>
                    </a:lnTo>
                    <a:lnTo>
                      <a:pt x="355" y="572"/>
                    </a:lnTo>
                    <a:lnTo>
                      <a:pt x="361" y="559"/>
                    </a:lnTo>
                    <a:lnTo>
                      <a:pt x="367" y="546"/>
                    </a:lnTo>
                    <a:lnTo>
                      <a:pt x="374" y="535"/>
                    </a:lnTo>
                    <a:lnTo>
                      <a:pt x="380" y="527"/>
                    </a:lnTo>
                    <a:lnTo>
                      <a:pt x="389" y="521"/>
                    </a:lnTo>
                    <a:lnTo>
                      <a:pt x="405" y="516"/>
                    </a:lnTo>
                    <a:lnTo>
                      <a:pt x="420" y="513"/>
                    </a:lnTo>
                    <a:lnTo>
                      <a:pt x="433" y="507"/>
                    </a:lnTo>
                    <a:lnTo>
                      <a:pt x="439" y="505"/>
                    </a:lnTo>
                    <a:lnTo>
                      <a:pt x="445" y="500"/>
                    </a:lnTo>
                    <a:lnTo>
                      <a:pt x="453" y="490"/>
                    </a:lnTo>
                    <a:lnTo>
                      <a:pt x="461" y="482"/>
                    </a:lnTo>
                    <a:lnTo>
                      <a:pt x="476" y="469"/>
                    </a:lnTo>
                    <a:lnTo>
                      <a:pt x="484" y="462"/>
                    </a:lnTo>
                    <a:lnTo>
                      <a:pt x="491" y="452"/>
                    </a:lnTo>
                    <a:lnTo>
                      <a:pt x="495" y="440"/>
                    </a:lnTo>
                    <a:lnTo>
                      <a:pt x="495" y="437"/>
                    </a:lnTo>
                    <a:lnTo>
                      <a:pt x="495" y="433"/>
                    </a:lnTo>
                    <a:lnTo>
                      <a:pt x="492" y="426"/>
                    </a:lnTo>
                    <a:lnTo>
                      <a:pt x="486" y="420"/>
                    </a:lnTo>
                    <a:lnTo>
                      <a:pt x="479" y="413"/>
                    </a:lnTo>
                    <a:lnTo>
                      <a:pt x="474" y="409"/>
                    </a:lnTo>
                    <a:lnTo>
                      <a:pt x="468" y="408"/>
                    </a:lnTo>
                    <a:lnTo>
                      <a:pt x="461" y="406"/>
                    </a:lnTo>
                    <a:lnTo>
                      <a:pt x="457" y="403"/>
                    </a:lnTo>
                    <a:lnTo>
                      <a:pt x="454" y="400"/>
                    </a:lnTo>
                    <a:lnTo>
                      <a:pt x="453" y="395"/>
                    </a:lnTo>
                    <a:lnTo>
                      <a:pt x="454" y="390"/>
                    </a:lnTo>
                    <a:lnTo>
                      <a:pt x="459" y="377"/>
                    </a:lnTo>
                    <a:lnTo>
                      <a:pt x="463" y="364"/>
                    </a:lnTo>
                    <a:lnTo>
                      <a:pt x="466" y="359"/>
                    </a:lnTo>
                    <a:lnTo>
                      <a:pt x="468" y="357"/>
                    </a:lnTo>
                    <a:lnTo>
                      <a:pt x="471" y="356"/>
                    </a:lnTo>
                    <a:lnTo>
                      <a:pt x="474" y="358"/>
                    </a:lnTo>
                    <a:lnTo>
                      <a:pt x="480" y="363"/>
                    </a:lnTo>
                    <a:lnTo>
                      <a:pt x="488" y="366"/>
                    </a:lnTo>
                    <a:lnTo>
                      <a:pt x="498" y="367"/>
                    </a:lnTo>
                    <a:lnTo>
                      <a:pt x="510" y="368"/>
                    </a:lnTo>
                    <a:lnTo>
                      <a:pt x="512" y="367"/>
                    </a:lnTo>
                    <a:lnTo>
                      <a:pt x="514" y="363"/>
                    </a:lnTo>
                    <a:lnTo>
                      <a:pt x="515" y="355"/>
                    </a:lnTo>
                    <a:lnTo>
                      <a:pt x="517" y="346"/>
                    </a:lnTo>
                    <a:lnTo>
                      <a:pt x="520" y="330"/>
                    </a:lnTo>
                    <a:lnTo>
                      <a:pt x="522" y="314"/>
                    </a:lnTo>
                    <a:lnTo>
                      <a:pt x="522" y="298"/>
                    </a:lnTo>
                    <a:lnTo>
                      <a:pt x="522" y="283"/>
                    </a:lnTo>
                    <a:lnTo>
                      <a:pt x="522" y="276"/>
                    </a:lnTo>
                    <a:lnTo>
                      <a:pt x="520" y="269"/>
                    </a:lnTo>
                    <a:lnTo>
                      <a:pt x="518" y="250"/>
                    </a:lnTo>
                    <a:lnTo>
                      <a:pt x="517" y="229"/>
                    </a:lnTo>
                    <a:lnTo>
                      <a:pt x="519" y="218"/>
                    </a:lnTo>
                    <a:lnTo>
                      <a:pt x="521" y="206"/>
                    </a:lnTo>
                    <a:lnTo>
                      <a:pt x="523" y="196"/>
                    </a:lnTo>
                    <a:lnTo>
                      <a:pt x="526" y="187"/>
                    </a:lnTo>
                    <a:lnTo>
                      <a:pt x="532" y="172"/>
                    </a:lnTo>
                    <a:lnTo>
                      <a:pt x="538" y="160"/>
                    </a:lnTo>
                    <a:lnTo>
                      <a:pt x="545" y="150"/>
                    </a:lnTo>
                    <a:lnTo>
                      <a:pt x="549" y="143"/>
                    </a:lnTo>
                    <a:lnTo>
                      <a:pt x="554" y="137"/>
                    </a:lnTo>
                    <a:lnTo>
                      <a:pt x="569" y="123"/>
                    </a:lnTo>
                    <a:lnTo>
                      <a:pt x="582" y="109"/>
                    </a:lnTo>
                    <a:lnTo>
                      <a:pt x="587" y="101"/>
                    </a:lnTo>
                    <a:lnTo>
                      <a:pt x="591" y="94"/>
                    </a:lnTo>
                    <a:lnTo>
                      <a:pt x="592" y="87"/>
                    </a:lnTo>
                    <a:lnTo>
                      <a:pt x="592" y="83"/>
                    </a:lnTo>
                    <a:lnTo>
                      <a:pt x="590" y="80"/>
                    </a:lnTo>
                    <a:lnTo>
                      <a:pt x="587" y="78"/>
                    </a:lnTo>
                    <a:lnTo>
                      <a:pt x="579" y="76"/>
                    </a:lnTo>
                    <a:lnTo>
                      <a:pt x="570" y="77"/>
                    </a:lnTo>
                    <a:lnTo>
                      <a:pt x="560" y="78"/>
                    </a:lnTo>
                    <a:lnTo>
                      <a:pt x="551" y="77"/>
                    </a:lnTo>
                    <a:lnTo>
                      <a:pt x="532" y="70"/>
                    </a:lnTo>
                    <a:lnTo>
                      <a:pt x="526" y="69"/>
                    </a:lnTo>
                    <a:lnTo>
                      <a:pt x="520" y="71"/>
                    </a:lnTo>
                    <a:lnTo>
                      <a:pt x="515" y="77"/>
                    </a:lnTo>
                    <a:lnTo>
                      <a:pt x="510" y="86"/>
                    </a:lnTo>
                    <a:lnTo>
                      <a:pt x="507" y="91"/>
                    </a:lnTo>
                    <a:lnTo>
                      <a:pt x="502" y="95"/>
                    </a:lnTo>
                    <a:lnTo>
                      <a:pt x="498" y="97"/>
                    </a:lnTo>
                    <a:lnTo>
                      <a:pt x="491" y="98"/>
                    </a:lnTo>
                    <a:lnTo>
                      <a:pt x="476" y="98"/>
                    </a:lnTo>
                    <a:lnTo>
                      <a:pt x="463" y="96"/>
                    </a:lnTo>
                    <a:lnTo>
                      <a:pt x="439" y="93"/>
                    </a:lnTo>
                    <a:lnTo>
                      <a:pt x="428" y="92"/>
                    </a:lnTo>
                    <a:lnTo>
                      <a:pt x="415" y="92"/>
                    </a:lnTo>
                    <a:lnTo>
                      <a:pt x="416" y="91"/>
                    </a:lnTo>
                    <a:lnTo>
                      <a:pt x="418" y="90"/>
                    </a:lnTo>
                    <a:lnTo>
                      <a:pt x="421" y="88"/>
                    </a:lnTo>
                    <a:lnTo>
                      <a:pt x="425" y="84"/>
                    </a:lnTo>
                    <a:lnTo>
                      <a:pt x="429" y="81"/>
                    </a:lnTo>
                    <a:lnTo>
                      <a:pt x="435" y="75"/>
                    </a:lnTo>
                    <a:lnTo>
                      <a:pt x="445" y="64"/>
                    </a:lnTo>
                    <a:lnTo>
                      <a:pt x="453" y="56"/>
                    </a:lnTo>
                    <a:lnTo>
                      <a:pt x="462" y="52"/>
                    </a:lnTo>
                    <a:lnTo>
                      <a:pt x="470" y="52"/>
                    </a:lnTo>
                    <a:lnTo>
                      <a:pt x="478" y="52"/>
                    </a:lnTo>
                    <a:lnTo>
                      <a:pt x="487" y="53"/>
                    </a:lnTo>
                    <a:lnTo>
                      <a:pt x="498" y="54"/>
                    </a:lnTo>
                    <a:lnTo>
                      <a:pt x="510" y="57"/>
                    </a:lnTo>
                    <a:lnTo>
                      <a:pt x="502" y="39"/>
                    </a:lnTo>
                    <a:lnTo>
                      <a:pt x="492" y="23"/>
                    </a:lnTo>
                    <a:lnTo>
                      <a:pt x="482" y="12"/>
                    </a:lnTo>
                    <a:lnTo>
                      <a:pt x="478" y="8"/>
                    </a:lnTo>
                    <a:lnTo>
                      <a:pt x="473" y="6"/>
                    </a:lnTo>
                    <a:lnTo>
                      <a:pt x="468" y="4"/>
                    </a:lnTo>
                    <a:lnTo>
                      <a:pt x="461" y="2"/>
                    </a:lnTo>
                    <a:lnTo>
                      <a:pt x="453" y="1"/>
                    </a:lnTo>
                    <a:lnTo>
                      <a:pt x="444" y="0"/>
                    </a:lnTo>
                    <a:lnTo>
                      <a:pt x="423" y="0"/>
                    </a:lnTo>
                    <a:lnTo>
                      <a:pt x="402" y="1"/>
                    </a:lnTo>
                    <a:lnTo>
                      <a:pt x="380" y="5"/>
                    </a:lnTo>
                    <a:lnTo>
                      <a:pt x="359" y="7"/>
                    </a:lnTo>
                    <a:lnTo>
                      <a:pt x="348" y="8"/>
                    </a:lnTo>
                    <a:lnTo>
                      <a:pt x="339" y="9"/>
                    </a:lnTo>
                    <a:lnTo>
                      <a:pt x="331" y="10"/>
                    </a:lnTo>
                    <a:lnTo>
                      <a:pt x="325" y="12"/>
                    </a:lnTo>
                    <a:lnTo>
                      <a:pt x="314" y="17"/>
                    </a:lnTo>
                    <a:lnTo>
                      <a:pt x="305" y="24"/>
                    </a:lnTo>
                    <a:lnTo>
                      <a:pt x="296" y="30"/>
                    </a:lnTo>
                    <a:lnTo>
                      <a:pt x="287" y="31"/>
                    </a:lnTo>
                    <a:lnTo>
                      <a:pt x="283" y="31"/>
                    </a:lnTo>
                    <a:lnTo>
                      <a:pt x="280" y="32"/>
                    </a:lnTo>
                    <a:lnTo>
                      <a:pt x="275" y="36"/>
                    </a:lnTo>
                    <a:lnTo>
                      <a:pt x="270" y="39"/>
                    </a:lnTo>
                    <a:lnTo>
                      <a:pt x="266" y="41"/>
                    </a:lnTo>
                    <a:lnTo>
                      <a:pt x="262" y="43"/>
                    </a:lnTo>
                    <a:lnTo>
                      <a:pt x="260" y="45"/>
                    </a:lnTo>
                    <a:lnTo>
                      <a:pt x="258" y="49"/>
                    </a:lnTo>
                    <a:lnTo>
                      <a:pt x="259" y="52"/>
                    </a:lnTo>
                    <a:lnTo>
                      <a:pt x="261" y="56"/>
                    </a:lnTo>
                    <a:lnTo>
                      <a:pt x="264" y="66"/>
                    </a:lnTo>
                    <a:lnTo>
                      <a:pt x="267" y="77"/>
                    </a:lnTo>
                    <a:lnTo>
                      <a:pt x="267" y="82"/>
                    </a:lnTo>
                    <a:lnTo>
                      <a:pt x="266" y="84"/>
                    </a:lnTo>
                    <a:lnTo>
                      <a:pt x="261" y="84"/>
                    </a:lnTo>
                    <a:lnTo>
                      <a:pt x="256" y="83"/>
                    </a:lnTo>
                    <a:lnTo>
                      <a:pt x="246" y="83"/>
                    </a:lnTo>
                    <a:lnTo>
                      <a:pt x="241" y="86"/>
                    </a:lnTo>
                    <a:lnTo>
                      <a:pt x="231" y="90"/>
                    </a:lnTo>
                    <a:lnTo>
                      <a:pt x="222" y="92"/>
                    </a:lnTo>
                    <a:lnTo>
                      <a:pt x="214" y="91"/>
                    </a:lnTo>
                    <a:lnTo>
                      <a:pt x="209" y="88"/>
                    </a:lnTo>
                    <a:lnTo>
                      <a:pt x="205" y="87"/>
                    </a:lnTo>
                    <a:lnTo>
                      <a:pt x="199" y="88"/>
                    </a:lnTo>
                    <a:lnTo>
                      <a:pt x="190" y="90"/>
                    </a:lnTo>
                    <a:lnTo>
                      <a:pt x="177" y="94"/>
                    </a:lnTo>
                    <a:lnTo>
                      <a:pt x="165" y="92"/>
                    </a:lnTo>
                    <a:lnTo>
                      <a:pt x="152" y="91"/>
                    </a:lnTo>
                    <a:lnTo>
                      <a:pt x="143" y="93"/>
                    </a:lnTo>
                    <a:lnTo>
                      <a:pt x="136" y="96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3" name="Freeform 8"/>
              <p:cNvSpPr>
                <a:spLocks/>
              </p:cNvSpPr>
              <p:nvPr/>
            </p:nvSpPr>
            <p:spPr bwMode="auto">
              <a:xfrm>
                <a:off x="1021" y="1071"/>
                <a:ext cx="322" cy="239"/>
              </a:xfrm>
              <a:custGeom>
                <a:avLst/>
                <a:gdLst>
                  <a:gd name="T0" fmla="*/ 321 w 322"/>
                  <a:gd name="T1" fmla="*/ 21 h 239"/>
                  <a:gd name="T2" fmla="*/ 314 w 322"/>
                  <a:gd name="T3" fmla="*/ 20 h 239"/>
                  <a:gd name="T4" fmla="*/ 260 w 322"/>
                  <a:gd name="T5" fmla="*/ 19 h 239"/>
                  <a:gd name="T6" fmla="*/ 234 w 322"/>
                  <a:gd name="T7" fmla="*/ 17 h 239"/>
                  <a:gd name="T8" fmla="*/ 222 w 322"/>
                  <a:gd name="T9" fmla="*/ 15 h 239"/>
                  <a:gd name="T10" fmla="*/ 214 w 322"/>
                  <a:gd name="T11" fmla="*/ 12 h 239"/>
                  <a:gd name="T12" fmla="*/ 195 w 322"/>
                  <a:gd name="T13" fmla="*/ 7 h 239"/>
                  <a:gd name="T14" fmla="*/ 162 w 322"/>
                  <a:gd name="T15" fmla="*/ 0 h 239"/>
                  <a:gd name="T16" fmla="*/ 127 w 322"/>
                  <a:gd name="T17" fmla="*/ 0 h 239"/>
                  <a:gd name="T18" fmla="*/ 113 w 322"/>
                  <a:gd name="T19" fmla="*/ 3 h 239"/>
                  <a:gd name="T20" fmla="*/ 104 w 322"/>
                  <a:gd name="T21" fmla="*/ 8 h 239"/>
                  <a:gd name="T22" fmla="*/ 88 w 322"/>
                  <a:gd name="T23" fmla="*/ 17 h 239"/>
                  <a:gd name="T24" fmla="*/ 52 w 322"/>
                  <a:gd name="T25" fmla="*/ 27 h 239"/>
                  <a:gd name="T26" fmla="*/ 39 w 322"/>
                  <a:gd name="T27" fmla="*/ 34 h 239"/>
                  <a:gd name="T28" fmla="*/ 28 w 322"/>
                  <a:gd name="T29" fmla="*/ 37 h 239"/>
                  <a:gd name="T30" fmla="*/ 6 w 322"/>
                  <a:gd name="T31" fmla="*/ 38 h 239"/>
                  <a:gd name="T32" fmla="*/ 0 w 322"/>
                  <a:gd name="T33" fmla="*/ 46 h 239"/>
                  <a:gd name="T34" fmla="*/ 2 w 322"/>
                  <a:gd name="T35" fmla="*/ 54 h 239"/>
                  <a:gd name="T36" fmla="*/ 9 w 322"/>
                  <a:gd name="T37" fmla="*/ 63 h 239"/>
                  <a:gd name="T38" fmla="*/ 24 w 322"/>
                  <a:gd name="T39" fmla="*/ 77 h 239"/>
                  <a:gd name="T40" fmla="*/ 41 w 322"/>
                  <a:gd name="T41" fmla="*/ 84 h 239"/>
                  <a:gd name="T42" fmla="*/ 60 w 322"/>
                  <a:gd name="T43" fmla="*/ 92 h 239"/>
                  <a:gd name="T44" fmla="*/ 74 w 322"/>
                  <a:gd name="T45" fmla="*/ 111 h 239"/>
                  <a:gd name="T46" fmla="*/ 80 w 322"/>
                  <a:gd name="T47" fmla="*/ 125 h 239"/>
                  <a:gd name="T48" fmla="*/ 77 w 322"/>
                  <a:gd name="T49" fmla="*/ 137 h 239"/>
                  <a:gd name="T50" fmla="*/ 60 w 322"/>
                  <a:gd name="T51" fmla="*/ 149 h 239"/>
                  <a:gd name="T52" fmla="*/ 46 w 322"/>
                  <a:gd name="T53" fmla="*/ 172 h 239"/>
                  <a:gd name="T54" fmla="*/ 41 w 322"/>
                  <a:gd name="T55" fmla="*/ 187 h 239"/>
                  <a:gd name="T56" fmla="*/ 81 w 322"/>
                  <a:gd name="T57" fmla="*/ 225 h 239"/>
                  <a:gd name="T58" fmla="*/ 95 w 322"/>
                  <a:gd name="T59" fmla="*/ 237 h 239"/>
                  <a:gd name="T60" fmla="*/ 104 w 322"/>
                  <a:gd name="T61" fmla="*/ 235 h 239"/>
                  <a:gd name="T62" fmla="*/ 115 w 322"/>
                  <a:gd name="T63" fmla="*/ 224 h 239"/>
                  <a:gd name="T64" fmla="*/ 131 w 322"/>
                  <a:gd name="T65" fmla="*/ 211 h 239"/>
                  <a:gd name="T66" fmla="*/ 146 w 322"/>
                  <a:gd name="T67" fmla="*/ 197 h 239"/>
                  <a:gd name="T68" fmla="*/ 152 w 322"/>
                  <a:gd name="T69" fmla="*/ 185 h 239"/>
                  <a:gd name="T70" fmla="*/ 151 w 322"/>
                  <a:gd name="T71" fmla="*/ 166 h 239"/>
                  <a:gd name="T72" fmla="*/ 155 w 322"/>
                  <a:gd name="T73" fmla="*/ 140 h 239"/>
                  <a:gd name="T74" fmla="*/ 164 w 322"/>
                  <a:gd name="T75" fmla="*/ 108 h 239"/>
                  <a:gd name="T76" fmla="*/ 171 w 322"/>
                  <a:gd name="T77" fmla="*/ 100 h 239"/>
                  <a:gd name="T78" fmla="*/ 178 w 322"/>
                  <a:gd name="T79" fmla="*/ 99 h 239"/>
                  <a:gd name="T80" fmla="*/ 196 w 322"/>
                  <a:gd name="T81" fmla="*/ 116 h 239"/>
                  <a:gd name="T82" fmla="*/ 204 w 322"/>
                  <a:gd name="T83" fmla="*/ 140 h 239"/>
                  <a:gd name="T84" fmla="*/ 206 w 322"/>
                  <a:gd name="T85" fmla="*/ 153 h 239"/>
                  <a:gd name="T86" fmla="*/ 210 w 322"/>
                  <a:gd name="T87" fmla="*/ 155 h 239"/>
                  <a:gd name="T88" fmla="*/ 218 w 322"/>
                  <a:gd name="T89" fmla="*/ 153 h 239"/>
                  <a:gd name="T90" fmla="*/ 233 w 322"/>
                  <a:gd name="T91" fmla="*/ 139 h 239"/>
                  <a:gd name="T92" fmla="*/ 246 w 322"/>
                  <a:gd name="T93" fmla="*/ 118 h 239"/>
                  <a:gd name="T94" fmla="*/ 261 w 322"/>
                  <a:gd name="T95" fmla="*/ 91 h 239"/>
                  <a:gd name="T96" fmla="*/ 285 w 322"/>
                  <a:gd name="T97" fmla="*/ 53 h 239"/>
                  <a:gd name="T98" fmla="*/ 311 w 322"/>
                  <a:gd name="T99" fmla="*/ 28 h 239"/>
                  <a:gd name="T100" fmla="*/ 319 w 322"/>
                  <a:gd name="T101" fmla="*/ 20 h 239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322"/>
                  <a:gd name="T154" fmla="*/ 0 h 239"/>
                  <a:gd name="T155" fmla="*/ 322 w 322"/>
                  <a:gd name="T156" fmla="*/ 239 h 239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322" h="239">
                    <a:moveTo>
                      <a:pt x="321" y="22"/>
                    </a:moveTo>
                    <a:lnTo>
                      <a:pt x="321" y="21"/>
                    </a:lnTo>
                    <a:lnTo>
                      <a:pt x="318" y="21"/>
                    </a:lnTo>
                    <a:lnTo>
                      <a:pt x="314" y="20"/>
                    </a:lnTo>
                    <a:lnTo>
                      <a:pt x="278" y="20"/>
                    </a:lnTo>
                    <a:lnTo>
                      <a:pt x="260" y="19"/>
                    </a:lnTo>
                    <a:lnTo>
                      <a:pt x="242" y="18"/>
                    </a:lnTo>
                    <a:lnTo>
                      <a:pt x="234" y="17"/>
                    </a:lnTo>
                    <a:lnTo>
                      <a:pt x="227" y="16"/>
                    </a:lnTo>
                    <a:lnTo>
                      <a:pt x="222" y="15"/>
                    </a:lnTo>
                    <a:lnTo>
                      <a:pt x="218" y="14"/>
                    </a:lnTo>
                    <a:lnTo>
                      <a:pt x="214" y="12"/>
                    </a:lnTo>
                    <a:lnTo>
                      <a:pt x="208" y="10"/>
                    </a:lnTo>
                    <a:lnTo>
                      <a:pt x="195" y="7"/>
                    </a:lnTo>
                    <a:lnTo>
                      <a:pt x="179" y="4"/>
                    </a:lnTo>
                    <a:lnTo>
                      <a:pt x="162" y="0"/>
                    </a:lnTo>
                    <a:lnTo>
                      <a:pt x="143" y="0"/>
                    </a:lnTo>
                    <a:lnTo>
                      <a:pt x="127" y="0"/>
                    </a:lnTo>
                    <a:lnTo>
                      <a:pt x="120" y="2"/>
                    </a:lnTo>
                    <a:lnTo>
                      <a:pt x="113" y="3"/>
                    </a:lnTo>
                    <a:lnTo>
                      <a:pt x="108" y="6"/>
                    </a:lnTo>
                    <a:lnTo>
                      <a:pt x="104" y="8"/>
                    </a:lnTo>
                    <a:lnTo>
                      <a:pt x="97" y="13"/>
                    </a:lnTo>
                    <a:lnTo>
                      <a:pt x="88" y="17"/>
                    </a:lnTo>
                    <a:lnTo>
                      <a:pt x="70" y="23"/>
                    </a:lnTo>
                    <a:lnTo>
                      <a:pt x="52" y="27"/>
                    </a:lnTo>
                    <a:lnTo>
                      <a:pt x="44" y="30"/>
                    </a:lnTo>
                    <a:lnTo>
                      <a:pt x="39" y="34"/>
                    </a:lnTo>
                    <a:lnTo>
                      <a:pt x="34" y="36"/>
                    </a:lnTo>
                    <a:lnTo>
                      <a:pt x="28" y="37"/>
                    </a:lnTo>
                    <a:lnTo>
                      <a:pt x="10" y="37"/>
                    </a:lnTo>
                    <a:lnTo>
                      <a:pt x="6" y="38"/>
                    </a:lnTo>
                    <a:lnTo>
                      <a:pt x="3" y="40"/>
                    </a:lnTo>
                    <a:lnTo>
                      <a:pt x="0" y="46"/>
                    </a:lnTo>
                    <a:lnTo>
                      <a:pt x="0" y="50"/>
                    </a:lnTo>
                    <a:lnTo>
                      <a:pt x="2" y="54"/>
                    </a:lnTo>
                    <a:lnTo>
                      <a:pt x="4" y="59"/>
                    </a:lnTo>
                    <a:lnTo>
                      <a:pt x="9" y="63"/>
                    </a:lnTo>
                    <a:lnTo>
                      <a:pt x="17" y="70"/>
                    </a:lnTo>
                    <a:lnTo>
                      <a:pt x="24" y="77"/>
                    </a:lnTo>
                    <a:lnTo>
                      <a:pt x="32" y="81"/>
                    </a:lnTo>
                    <a:lnTo>
                      <a:pt x="41" y="84"/>
                    </a:lnTo>
                    <a:lnTo>
                      <a:pt x="51" y="87"/>
                    </a:lnTo>
                    <a:lnTo>
                      <a:pt x="60" y="92"/>
                    </a:lnTo>
                    <a:lnTo>
                      <a:pt x="70" y="104"/>
                    </a:lnTo>
                    <a:lnTo>
                      <a:pt x="74" y="111"/>
                    </a:lnTo>
                    <a:lnTo>
                      <a:pt x="78" y="117"/>
                    </a:lnTo>
                    <a:lnTo>
                      <a:pt x="80" y="125"/>
                    </a:lnTo>
                    <a:lnTo>
                      <a:pt x="79" y="131"/>
                    </a:lnTo>
                    <a:lnTo>
                      <a:pt x="77" y="137"/>
                    </a:lnTo>
                    <a:lnTo>
                      <a:pt x="70" y="142"/>
                    </a:lnTo>
                    <a:lnTo>
                      <a:pt x="60" y="149"/>
                    </a:lnTo>
                    <a:lnTo>
                      <a:pt x="52" y="159"/>
                    </a:lnTo>
                    <a:lnTo>
                      <a:pt x="46" y="172"/>
                    </a:lnTo>
                    <a:lnTo>
                      <a:pt x="43" y="187"/>
                    </a:lnTo>
                    <a:lnTo>
                      <a:pt x="41" y="187"/>
                    </a:lnTo>
                    <a:lnTo>
                      <a:pt x="40" y="225"/>
                    </a:lnTo>
                    <a:lnTo>
                      <a:pt x="81" y="225"/>
                    </a:lnTo>
                    <a:lnTo>
                      <a:pt x="88" y="232"/>
                    </a:lnTo>
                    <a:lnTo>
                      <a:pt x="95" y="237"/>
                    </a:lnTo>
                    <a:lnTo>
                      <a:pt x="99" y="238"/>
                    </a:lnTo>
                    <a:lnTo>
                      <a:pt x="104" y="235"/>
                    </a:lnTo>
                    <a:lnTo>
                      <a:pt x="109" y="230"/>
                    </a:lnTo>
                    <a:lnTo>
                      <a:pt x="115" y="224"/>
                    </a:lnTo>
                    <a:lnTo>
                      <a:pt x="123" y="218"/>
                    </a:lnTo>
                    <a:lnTo>
                      <a:pt x="131" y="211"/>
                    </a:lnTo>
                    <a:lnTo>
                      <a:pt x="139" y="204"/>
                    </a:lnTo>
                    <a:lnTo>
                      <a:pt x="146" y="197"/>
                    </a:lnTo>
                    <a:lnTo>
                      <a:pt x="150" y="191"/>
                    </a:lnTo>
                    <a:lnTo>
                      <a:pt x="152" y="185"/>
                    </a:lnTo>
                    <a:lnTo>
                      <a:pt x="152" y="176"/>
                    </a:lnTo>
                    <a:lnTo>
                      <a:pt x="151" y="166"/>
                    </a:lnTo>
                    <a:lnTo>
                      <a:pt x="152" y="154"/>
                    </a:lnTo>
                    <a:lnTo>
                      <a:pt x="155" y="140"/>
                    </a:lnTo>
                    <a:lnTo>
                      <a:pt x="159" y="123"/>
                    </a:lnTo>
                    <a:lnTo>
                      <a:pt x="164" y="108"/>
                    </a:lnTo>
                    <a:lnTo>
                      <a:pt x="168" y="103"/>
                    </a:lnTo>
                    <a:lnTo>
                      <a:pt x="171" y="100"/>
                    </a:lnTo>
                    <a:lnTo>
                      <a:pt x="174" y="99"/>
                    </a:lnTo>
                    <a:lnTo>
                      <a:pt x="178" y="99"/>
                    </a:lnTo>
                    <a:lnTo>
                      <a:pt x="187" y="106"/>
                    </a:lnTo>
                    <a:lnTo>
                      <a:pt x="196" y="116"/>
                    </a:lnTo>
                    <a:lnTo>
                      <a:pt x="202" y="128"/>
                    </a:lnTo>
                    <a:lnTo>
                      <a:pt x="204" y="140"/>
                    </a:lnTo>
                    <a:lnTo>
                      <a:pt x="205" y="149"/>
                    </a:lnTo>
                    <a:lnTo>
                      <a:pt x="206" y="153"/>
                    </a:lnTo>
                    <a:lnTo>
                      <a:pt x="207" y="154"/>
                    </a:lnTo>
                    <a:lnTo>
                      <a:pt x="210" y="155"/>
                    </a:lnTo>
                    <a:lnTo>
                      <a:pt x="213" y="155"/>
                    </a:lnTo>
                    <a:lnTo>
                      <a:pt x="218" y="153"/>
                    </a:lnTo>
                    <a:lnTo>
                      <a:pt x="224" y="148"/>
                    </a:lnTo>
                    <a:lnTo>
                      <a:pt x="233" y="139"/>
                    </a:lnTo>
                    <a:lnTo>
                      <a:pt x="242" y="126"/>
                    </a:lnTo>
                    <a:lnTo>
                      <a:pt x="246" y="118"/>
                    </a:lnTo>
                    <a:lnTo>
                      <a:pt x="251" y="109"/>
                    </a:lnTo>
                    <a:lnTo>
                      <a:pt x="261" y="91"/>
                    </a:lnTo>
                    <a:lnTo>
                      <a:pt x="271" y="72"/>
                    </a:lnTo>
                    <a:lnTo>
                      <a:pt x="285" y="53"/>
                    </a:lnTo>
                    <a:lnTo>
                      <a:pt x="301" y="36"/>
                    </a:lnTo>
                    <a:lnTo>
                      <a:pt x="311" y="28"/>
                    </a:lnTo>
                    <a:lnTo>
                      <a:pt x="321" y="22"/>
                    </a:lnTo>
                    <a:lnTo>
                      <a:pt x="319" y="20"/>
                    </a:lnTo>
                    <a:lnTo>
                      <a:pt x="321" y="22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4" name="Freeform 9"/>
              <p:cNvSpPr>
                <a:spLocks/>
              </p:cNvSpPr>
              <p:nvPr/>
            </p:nvSpPr>
            <p:spPr bwMode="auto">
              <a:xfrm>
                <a:off x="740" y="1437"/>
                <a:ext cx="160" cy="124"/>
              </a:xfrm>
              <a:custGeom>
                <a:avLst/>
                <a:gdLst>
                  <a:gd name="T0" fmla="*/ 16 w 160"/>
                  <a:gd name="T1" fmla="*/ 7 h 124"/>
                  <a:gd name="T2" fmla="*/ 24 w 160"/>
                  <a:gd name="T3" fmla="*/ 2 h 124"/>
                  <a:gd name="T4" fmla="*/ 33 w 160"/>
                  <a:gd name="T5" fmla="*/ 0 h 124"/>
                  <a:gd name="T6" fmla="*/ 43 w 160"/>
                  <a:gd name="T7" fmla="*/ 0 h 124"/>
                  <a:gd name="T8" fmla="*/ 53 w 160"/>
                  <a:gd name="T9" fmla="*/ 0 h 124"/>
                  <a:gd name="T10" fmla="*/ 63 w 160"/>
                  <a:gd name="T11" fmla="*/ 2 h 124"/>
                  <a:gd name="T12" fmla="*/ 71 w 160"/>
                  <a:gd name="T13" fmla="*/ 6 h 124"/>
                  <a:gd name="T14" fmla="*/ 78 w 160"/>
                  <a:gd name="T15" fmla="*/ 9 h 124"/>
                  <a:gd name="T16" fmla="*/ 84 w 160"/>
                  <a:gd name="T17" fmla="*/ 13 h 124"/>
                  <a:gd name="T18" fmla="*/ 94 w 160"/>
                  <a:gd name="T19" fmla="*/ 23 h 124"/>
                  <a:gd name="T20" fmla="*/ 105 w 160"/>
                  <a:gd name="T21" fmla="*/ 33 h 124"/>
                  <a:gd name="T22" fmla="*/ 117 w 160"/>
                  <a:gd name="T23" fmla="*/ 40 h 124"/>
                  <a:gd name="T24" fmla="*/ 124 w 160"/>
                  <a:gd name="T25" fmla="*/ 42 h 124"/>
                  <a:gd name="T26" fmla="*/ 131 w 160"/>
                  <a:gd name="T27" fmla="*/ 43 h 124"/>
                  <a:gd name="T28" fmla="*/ 137 w 160"/>
                  <a:gd name="T29" fmla="*/ 45 h 124"/>
                  <a:gd name="T30" fmla="*/ 141 w 160"/>
                  <a:gd name="T31" fmla="*/ 46 h 124"/>
                  <a:gd name="T32" fmla="*/ 145 w 160"/>
                  <a:gd name="T33" fmla="*/ 50 h 124"/>
                  <a:gd name="T34" fmla="*/ 148 w 160"/>
                  <a:gd name="T35" fmla="*/ 54 h 124"/>
                  <a:gd name="T36" fmla="*/ 151 w 160"/>
                  <a:gd name="T37" fmla="*/ 61 h 124"/>
                  <a:gd name="T38" fmla="*/ 154 w 160"/>
                  <a:gd name="T39" fmla="*/ 69 h 124"/>
                  <a:gd name="T40" fmla="*/ 156 w 160"/>
                  <a:gd name="T41" fmla="*/ 78 h 124"/>
                  <a:gd name="T42" fmla="*/ 159 w 160"/>
                  <a:gd name="T43" fmla="*/ 89 h 124"/>
                  <a:gd name="T44" fmla="*/ 146 w 160"/>
                  <a:gd name="T45" fmla="*/ 96 h 124"/>
                  <a:gd name="T46" fmla="*/ 133 w 160"/>
                  <a:gd name="T47" fmla="*/ 100 h 124"/>
                  <a:gd name="T48" fmla="*/ 122 w 160"/>
                  <a:gd name="T49" fmla="*/ 102 h 124"/>
                  <a:gd name="T50" fmla="*/ 111 w 160"/>
                  <a:gd name="T51" fmla="*/ 100 h 124"/>
                  <a:gd name="T52" fmla="*/ 100 w 160"/>
                  <a:gd name="T53" fmla="*/ 99 h 124"/>
                  <a:gd name="T54" fmla="*/ 88 w 160"/>
                  <a:gd name="T55" fmla="*/ 102 h 124"/>
                  <a:gd name="T56" fmla="*/ 73 w 160"/>
                  <a:gd name="T57" fmla="*/ 107 h 124"/>
                  <a:gd name="T58" fmla="*/ 55 w 160"/>
                  <a:gd name="T59" fmla="*/ 118 h 124"/>
                  <a:gd name="T60" fmla="*/ 45 w 160"/>
                  <a:gd name="T61" fmla="*/ 121 h 124"/>
                  <a:gd name="T62" fmla="*/ 36 w 160"/>
                  <a:gd name="T63" fmla="*/ 122 h 124"/>
                  <a:gd name="T64" fmla="*/ 28 w 160"/>
                  <a:gd name="T65" fmla="*/ 123 h 124"/>
                  <a:gd name="T66" fmla="*/ 23 w 160"/>
                  <a:gd name="T67" fmla="*/ 123 h 124"/>
                  <a:gd name="T68" fmla="*/ 18 w 160"/>
                  <a:gd name="T69" fmla="*/ 121 h 124"/>
                  <a:gd name="T70" fmla="*/ 14 w 160"/>
                  <a:gd name="T71" fmla="*/ 119 h 124"/>
                  <a:gd name="T72" fmla="*/ 12 w 160"/>
                  <a:gd name="T73" fmla="*/ 116 h 124"/>
                  <a:gd name="T74" fmla="*/ 12 w 160"/>
                  <a:gd name="T75" fmla="*/ 113 h 124"/>
                  <a:gd name="T76" fmla="*/ 13 w 160"/>
                  <a:gd name="T77" fmla="*/ 102 h 124"/>
                  <a:gd name="T78" fmla="*/ 17 w 160"/>
                  <a:gd name="T79" fmla="*/ 91 h 124"/>
                  <a:gd name="T80" fmla="*/ 24 w 160"/>
                  <a:gd name="T81" fmla="*/ 76 h 124"/>
                  <a:gd name="T82" fmla="*/ 33 w 160"/>
                  <a:gd name="T83" fmla="*/ 61 h 124"/>
                  <a:gd name="T84" fmla="*/ 31 w 160"/>
                  <a:gd name="T85" fmla="*/ 59 h 124"/>
                  <a:gd name="T86" fmla="*/ 0 w 160"/>
                  <a:gd name="T87" fmla="*/ 29 h 124"/>
                  <a:gd name="T88" fmla="*/ 1 w 160"/>
                  <a:gd name="T89" fmla="*/ 31 h 124"/>
                  <a:gd name="T90" fmla="*/ 0 w 160"/>
                  <a:gd name="T91" fmla="*/ 27 h 124"/>
                  <a:gd name="T92" fmla="*/ 3 w 160"/>
                  <a:gd name="T93" fmla="*/ 23 h 124"/>
                  <a:gd name="T94" fmla="*/ 8 w 160"/>
                  <a:gd name="T95" fmla="*/ 15 h 124"/>
                  <a:gd name="T96" fmla="*/ 16 w 160"/>
                  <a:gd name="T97" fmla="*/ 7 h 124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160"/>
                  <a:gd name="T148" fmla="*/ 0 h 124"/>
                  <a:gd name="T149" fmla="*/ 160 w 160"/>
                  <a:gd name="T150" fmla="*/ 124 h 124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160" h="124">
                    <a:moveTo>
                      <a:pt x="16" y="7"/>
                    </a:moveTo>
                    <a:lnTo>
                      <a:pt x="24" y="2"/>
                    </a:lnTo>
                    <a:lnTo>
                      <a:pt x="33" y="0"/>
                    </a:lnTo>
                    <a:lnTo>
                      <a:pt x="43" y="0"/>
                    </a:lnTo>
                    <a:lnTo>
                      <a:pt x="53" y="0"/>
                    </a:lnTo>
                    <a:lnTo>
                      <a:pt x="63" y="2"/>
                    </a:lnTo>
                    <a:lnTo>
                      <a:pt x="71" y="6"/>
                    </a:lnTo>
                    <a:lnTo>
                      <a:pt x="78" y="9"/>
                    </a:lnTo>
                    <a:lnTo>
                      <a:pt x="84" y="13"/>
                    </a:lnTo>
                    <a:lnTo>
                      <a:pt x="94" y="23"/>
                    </a:lnTo>
                    <a:lnTo>
                      <a:pt x="105" y="33"/>
                    </a:lnTo>
                    <a:lnTo>
                      <a:pt x="117" y="40"/>
                    </a:lnTo>
                    <a:lnTo>
                      <a:pt x="124" y="42"/>
                    </a:lnTo>
                    <a:lnTo>
                      <a:pt x="131" y="43"/>
                    </a:lnTo>
                    <a:lnTo>
                      <a:pt x="137" y="45"/>
                    </a:lnTo>
                    <a:lnTo>
                      <a:pt x="141" y="46"/>
                    </a:lnTo>
                    <a:lnTo>
                      <a:pt x="145" y="50"/>
                    </a:lnTo>
                    <a:lnTo>
                      <a:pt x="148" y="54"/>
                    </a:lnTo>
                    <a:lnTo>
                      <a:pt x="151" y="61"/>
                    </a:lnTo>
                    <a:lnTo>
                      <a:pt x="154" y="69"/>
                    </a:lnTo>
                    <a:lnTo>
                      <a:pt x="156" y="78"/>
                    </a:lnTo>
                    <a:lnTo>
                      <a:pt x="159" y="89"/>
                    </a:lnTo>
                    <a:lnTo>
                      <a:pt x="146" y="96"/>
                    </a:lnTo>
                    <a:lnTo>
                      <a:pt x="133" y="100"/>
                    </a:lnTo>
                    <a:lnTo>
                      <a:pt x="122" y="102"/>
                    </a:lnTo>
                    <a:lnTo>
                      <a:pt x="111" y="100"/>
                    </a:lnTo>
                    <a:lnTo>
                      <a:pt x="100" y="99"/>
                    </a:lnTo>
                    <a:lnTo>
                      <a:pt x="88" y="102"/>
                    </a:lnTo>
                    <a:lnTo>
                      <a:pt x="73" y="107"/>
                    </a:lnTo>
                    <a:lnTo>
                      <a:pt x="55" y="118"/>
                    </a:lnTo>
                    <a:lnTo>
                      <a:pt x="45" y="121"/>
                    </a:lnTo>
                    <a:lnTo>
                      <a:pt x="36" y="122"/>
                    </a:lnTo>
                    <a:lnTo>
                      <a:pt x="28" y="123"/>
                    </a:lnTo>
                    <a:lnTo>
                      <a:pt x="23" y="123"/>
                    </a:lnTo>
                    <a:lnTo>
                      <a:pt x="18" y="121"/>
                    </a:lnTo>
                    <a:lnTo>
                      <a:pt x="14" y="119"/>
                    </a:lnTo>
                    <a:lnTo>
                      <a:pt x="12" y="116"/>
                    </a:lnTo>
                    <a:lnTo>
                      <a:pt x="12" y="113"/>
                    </a:lnTo>
                    <a:lnTo>
                      <a:pt x="13" y="102"/>
                    </a:lnTo>
                    <a:lnTo>
                      <a:pt x="17" y="91"/>
                    </a:lnTo>
                    <a:lnTo>
                      <a:pt x="24" y="76"/>
                    </a:lnTo>
                    <a:lnTo>
                      <a:pt x="33" y="61"/>
                    </a:lnTo>
                    <a:lnTo>
                      <a:pt x="31" y="59"/>
                    </a:lnTo>
                    <a:lnTo>
                      <a:pt x="0" y="29"/>
                    </a:lnTo>
                    <a:lnTo>
                      <a:pt x="1" y="31"/>
                    </a:lnTo>
                    <a:lnTo>
                      <a:pt x="0" y="27"/>
                    </a:lnTo>
                    <a:lnTo>
                      <a:pt x="3" y="23"/>
                    </a:lnTo>
                    <a:lnTo>
                      <a:pt x="8" y="15"/>
                    </a:lnTo>
                    <a:lnTo>
                      <a:pt x="16" y="7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5" name="Freeform 10"/>
              <p:cNvSpPr>
                <a:spLocks/>
              </p:cNvSpPr>
              <p:nvPr/>
            </p:nvSpPr>
            <p:spPr bwMode="auto">
              <a:xfrm>
                <a:off x="1702" y="1571"/>
                <a:ext cx="125" cy="94"/>
              </a:xfrm>
              <a:custGeom>
                <a:avLst/>
                <a:gdLst>
                  <a:gd name="T0" fmla="*/ 48 w 125"/>
                  <a:gd name="T1" fmla="*/ 29 h 94"/>
                  <a:gd name="T2" fmla="*/ 49 w 125"/>
                  <a:gd name="T3" fmla="*/ 36 h 94"/>
                  <a:gd name="T4" fmla="*/ 49 w 125"/>
                  <a:gd name="T5" fmla="*/ 41 h 94"/>
                  <a:gd name="T6" fmla="*/ 52 w 125"/>
                  <a:gd name="T7" fmla="*/ 42 h 94"/>
                  <a:gd name="T8" fmla="*/ 55 w 125"/>
                  <a:gd name="T9" fmla="*/ 42 h 94"/>
                  <a:gd name="T10" fmla="*/ 59 w 125"/>
                  <a:gd name="T11" fmla="*/ 41 h 94"/>
                  <a:gd name="T12" fmla="*/ 64 w 125"/>
                  <a:gd name="T13" fmla="*/ 38 h 94"/>
                  <a:gd name="T14" fmla="*/ 74 w 125"/>
                  <a:gd name="T15" fmla="*/ 30 h 94"/>
                  <a:gd name="T16" fmla="*/ 79 w 125"/>
                  <a:gd name="T17" fmla="*/ 25 h 94"/>
                  <a:gd name="T18" fmla="*/ 84 w 125"/>
                  <a:gd name="T19" fmla="*/ 21 h 94"/>
                  <a:gd name="T20" fmla="*/ 94 w 125"/>
                  <a:gd name="T21" fmla="*/ 12 h 94"/>
                  <a:gd name="T22" fmla="*/ 103 w 125"/>
                  <a:gd name="T23" fmla="*/ 7 h 94"/>
                  <a:gd name="T24" fmla="*/ 108 w 125"/>
                  <a:gd name="T25" fmla="*/ 5 h 94"/>
                  <a:gd name="T26" fmla="*/ 111 w 125"/>
                  <a:gd name="T27" fmla="*/ 7 h 94"/>
                  <a:gd name="T28" fmla="*/ 114 w 125"/>
                  <a:gd name="T29" fmla="*/ 10 h 94"/>
                  <a:gd name="T30" fmla="*/ 118 w 125"/>
                  <a:gd name="T31" fmla="*/ 14 h 94"/>
                  <a:gd name="T32" fmla="*/ 120 w 125"/>
                  <a:gd name="T33" fmla="*/ 21 h 94"/>
                  <a:gd name="T34" fmla="*/ 122 w 125"/>
                  <a:gd name="T35" fmla="*/ 28 h 94"/>
                  <a:gd name="T36" fmla="*/ 123 w 125"/>
                  <a:gd name="T37" fmla="*/ 35 h 94"/>
                  <a:gd name="T38" fmla="*/ 124 w 125"/>
                  <a:gd name="T39" fmla="*/ 45 h 94"/>
                  <a:gd name="T40" fmla="*/ 124 w 125"/>
                  <a:gd name="T41" fmla="*/ 56 h 94"/>
                  <a:gd name="T42" fmla="*/ 123 w 125"/>
                  <a:gd name="T43" fmla="*/ 68 h 94"/>
                  <a:gd name="T44" fmla="*/ 114 w 125"/>
                  <a:gd name="T45" fmla="*/ 78 h 94"/>
                  <a:gd name="T46" fmla="*/ 105 w 125"/>
                  <a:gd name="T47" fmla="*/ 85 h 94"/>
                  <a:gd name="T48" fmla="*/ 94 w 125"/>
                  <a:gd name="T49" fmla="*/ 90 h 94"/>
                  <a:gd name="T50" fmla="*/ 83 w 125"/>
                  <a:gd name="T51" fmla="*/ 92 h 94"/>
                  <a:gd name="T52" fmla="*/ 65 w 125"/>
                  <a:gd name="T53" fmla="*/ 93 h 94"/>
                  <a:gd name="T54" fmla="*/ 48 w 125"/>
                  <a:gd name="T55" fmla="*/ 93 h 94"/>
                  <a:gd name="T56" fmla="*/ 40 w 125"/>
                  <a:gd name="T57" fmla="*/ 92 h 94"/>
                  <a:gd name="T58" fmla="*/ 34 w 125"/>
                  <a:gd name="T59" fmla="*/ 90 h 94"/>
                  <a:gd name="T60" fmla="*/ 30 w 125"/>
                  <a:gd name="T61" fmla="*/ 85 h 94"/>
                  <a:gd name="T62" fmla="*/ 27 w 125"/>
                  <a:gd name="T63" fmla="*/ 80 h 94"/>
                  <a:gd name="T64" fmla="*/ 24 w 125"/>
                  <a:gd name="T65" fmla="*/ 72 h 94"/>
                  <a:gd name="T66" fmla="*/ 19 w 125"/>
                  <a:gd name="T67" fmla="*/ 65 h 94"/>
                  <a:gd name="T68" fmla="*/ 10 w 125"/>
                  <a:gd name="T69" fmla="*/ 58 h 94"/>
                  <a:gd name="T70" fmla="*/ 0 w 125"/>
                  <a:gd name="T71" fmla="*/ 53 h 94"/>
                  <a:gd name="T72" fmla="*/ 0 w 125"/>
                  <a:gd name="T73" fmla="*/ 42 h 94"/>
                  <a:gd name="T74" fmla="*/ 0 w 125"/>
                  <a:gd name="T75" fmla="*/ 31 h 94"/>
                  <a:gd name="T76" fmla="*/ 2 w 125"/>
                  <a:gd name="T77" fmla="*/ 23 h 94"/>
                  <a:gd name="T78" fmla="*/ 4 w 125"/>
                  <a:gd name="T79" fmla="*/ 16 h 94"/>
                  <a:gd name="T80" fmla="*/ 6 w 125"/>
                  <a:gd name="T81" fmla="*/ 11 h 94"/>
                  <a:gd name="T82" fmla="*/ 9 w 125"/>
                  <a:gd name="T83" fmla="*/ 7 h 94"/>
                  <a:gd name="T84" fmla="*/ 11 w 125"/>
                  <a:gd name="T85" fmla="*/ 2 h 94"/>
                  <a:gd name="T86" fmla="*/ 15 w 125"/>
                  <a:gd name="T87" fmla="*/ 0 h 94"/>
                  <a:gd name="T88" fmla="*/ 21 w 125"/>
                  <a:gd name="T89" fmla="*/ 0 h 94"/>
                  <a:gd name="T90" fmla="*/ 27 w 125"/>
                  <a:gd name="T91" fmla="*/ 0 h 94"/>
                  <a:gd name="T92" fmla="*/ 33 w 125"/>
                  <a:gd name="T93" fmla="*/ 3 h 94"/>
                  <a:gd name="T94" fmla="*/ 37 w 125"/>
                  <a:gd name="T95" fmla="*/ 7 h 94"/>
                  <a:gd name="T96" fmla="*/ 42 w 125"/>
                  <a:gd name="T97" fmla="*/ 12 h 94"/>
                  <a:gd name="T98" fmla="*/ 45 w 125"/>
                  <a:gd name="T99" fmla="*/ 16 h 94"/>
                  <a:gd name="T100" fmla="*/ 47 w 125"/>
                  <a:gd name="T101" fmla="*/ 23 h 94"/>
                  <a:gd name="T102" fmla="*/ 48 w 125"/>
                  <a:gd name="T103" fmla="*/ 29 h 94"/>
                  <a:gd name="T104" fmla="*/ 46 w 125"/>
                  <a:gd name="T105" fmla="*/ 29 h 94"/>
                  <a:gd name="T106" fmla="*/ 48 w 125"/>
                  <a:gd name="T107" fmla="*/ 29 h 9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w 125"/>
                  <a:gd name="T163" fmla="*/ 0 h 94"/>
                  <a:gd name="T164" fmla="*/ 125 w 125"/>
                  <a:gd name="T165" fmla="*/ 94 h 94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T162" t="T163" r="T164" b="T165"/>
                <a:pathLst>
                  <a:path w="125" h="94">
                    <a:moveTo>
                      <a:pt x="48" y="29"/>
                    </a:moveTo>
                    <a:lnTo>
                      <a:pt x="49" y="36"/>
                    </a:lnTo>
                    <a:lnTo>
                      <a:pt x="49" y="41"/>
                    </a:lnTo>
                    <a:lnTo>
                      <a:pt x="52" y="42"/>
                    </a:lnTo>
                    <a:lnTo>
                      <a:pt x="55" y="42"/>
                    </a:lnTo>
                    <a:lnTo>
                      <a:pt x="59" y="41"/>
                    </a:lnTo>
                    <a:lnTo>
                      <a:pt x="64" y="38"/>
                    </a:lnTo>
                    <a:lnTo>
                      <a:pt x="74" y="30"/>
                    </a:lnTo>
                    <a:lnTo>
                      <a:pt x="79" y="25"/>
                    </a:lnTo>
                    <a:lnTo>
                      <a:pt x="84" y="21"/>
                    </a:lnTo>
                    <a:lnTo>
                      <a:pt x="94" y="12"/>
                    </a:lnTo>
                    <a:lnTo>
                      <a:pt x="103" y="7"/>
                    </a:lnTo>
                    <a:lnTo>
                      <a:pt x="108" y="5"/>
                    </a:lnTo>
                    <a:lnTo>
                      <a:pt x="111" y="7"/>
                    </a:lnTo>
                    <a:lnTo>
                      <a:pt x="114" y="10"/>
                    </a:lnTo>
                    <a:lnTo>
                      <a:pt x="118" y="14"/>
                    </a:lnTo>
                    <a:lnTo>
                      <a:pt x="120" y="21"/>
                    </a:lnTo>
                    <a:lnTo>
                      <a:pt x="122" y="28"/>
                    </a:lnTo>
                    <a:lnTo>
                      <a:pt x="123" y="35"/>
                    </a:lnTo>
                    <a:lnTo>
                      <a:pt x="124" y="45"/>
                    </a:lnTo>
                    <a:lnTo>
                      <a:pt x="124" y="56"/>
                    </a:lnTo>
                    <a:lnTo>
                      <a:pt x="123" y="68"/>
                    </a:lnTo>
                    <a:lnTo>
                      <a:pt x="114" y="78"/>
                    </a:lnTo>
                    <a:lnTo>
                      <a:pt x="105" y="85"/>
                    </a:lnTo>
                    <a:lnTo>
                      <a:pt x="94" y="90"/>
                    </a:lnTo>
                    <a:lnTo>
                      <a:pt x="83" y="92"/>
                    </a:lnTo>
                    <a:lnTo>
                      <a:pt x="65" y="93"/>
                    </a:lnTo>
                    <a:lnTo>
                      <a:pt x="48" y="93"/>
                    </a:lnTo>
                    <a:lnTo>
                      <a:pt x="40" y="92"/>
                    </a:lnTo>
                    <a:lnTo>
                      <a:pt x="34" y="90"/>
                    </a:lnTo>
                    <a:lnTo>
                      <a:pt x="30" y="85"/>
                    </a:lnTo>
                    <a:lnTo>
                      <a:pt x="27" y="80"/>
                    </a:lnTo>
                    <a:lnTo>
                      <a:pt x="24" y="72"/>
                    </a:lnTo>
                    <a:lnTo>
                      <a:pt x="19" y="65"/>
                    </a:lnTo>
                    <a:lnTo>
                      <a:pt x="10" y="58"/>
                    </a:lnTo>
                    <a:lnTo>
                      <a:pt x="0" y="53"/>
                    </a:lnTo>
                    <a:lnTo>
                      <a:pt x="0" y="42"/>
                    </a:lnTo>
                    <a:lnTo>
                      <a:pt x="0" y="31"/>
                    </a:lnTo>
                    <a:lnTo>
                      <a:pt x="2" y="23"/>
                    </a:lnTo>
                    <a:lnTo>
                      <a:pt x="4" y="16"/>
                    </a:lnTo>
                    <a:lnTo>
                      <a:pt x="6" y="11"/>
                    </a:lnTo>
                    <a:lnTo>
                      <a:pt x="9" y="7"/>
                    </a:lnTo>
                    <a:lnTo>
                      <a:pt x="11" y="2"/>
                    </a:lnTo>
                    <a:lnTo>
                      <a:pt x="15" y="0"/>
                    </a:lnTo>
                    <a:lnTo>
                      <a:pt x="21" y="0"/>
                    </a:lnTo>
                    <a:lnTo>
                      <a:pt x="27" y="0"/>
                    </a:lnTo>
                    <a:lnTo>
                      <a:pt x="33" y="3"/>
                    </a:lnTo>
                    <a:lnTo>
                      <a:pt x="37" y="7"/>
                    </a:lnTo>
                    <a:lnTo>
                      <a:pt x="42" y="12"/>
                    </a:lnTo>
                    <a:lnTo>
                      <a:pt x="45" y="16"/>
                    </a:lnTo>
                    <a:lnTo>
                      <a:pt x="47" y="23"/>
                    </a:lnTo>
                    <a:lnTo>
                      <a:pt x="48" y="29"/>
                    </a:lnTo>
                    <a:lnTo>
                      <a:pt x="46" y="29"/>
                    </a:lnTo>
                    <a:lnTo>
                      <a:pt x="48" y="29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6" name="Freeform 11"/>
              <p:cNvSpPr>
                <a:spLocks/>
              </p:cNvSpPr>
              <p:nvPr/>
            </p:nvSpPr>
            <p:spPr bwMode="auto">
              <a:xfrm>
                <a:off x="1937" y="1244"/>
                <a:ext cx="2083" cy="1525"/>
              </a:xfrm>
              <a:custGeom>
                <a:avLst/>
                <a:gdLst>
                  <a:gd name="T0" fmla="*/ 0 w 2083"/>
                  <a:gd name="T1" fmla="*/ 848 h 1525"/>
                  <a:gd name="T2" fmla="*/ 78 w 2083"/>
                  <a:gd name="T3" fmla="*/ 924 h 1525"/>
                  <a:gd name="T4" fmla="*/ 192 w 2083"/>
                  <a:gd name="T5" fmla="*/ 800 h 1525"/>
                  <a:gd name="T6" fmla="*/ 279 w 2083"/>
                  <a:gd name="T7" fmla="*/ 873 h 1525"/>
                  <a:gd name="T8" fmla="*/ 449 w 2083"/>
                  <a:gd name="T9" fmla="*/ 818 h 1525"/>
                  <a:gd name="T10" fmla="*/ 481 w 2083"/>
                  <a:gd name="T11" fmla="*/ 902 h 1525"/>
                  <a:gd name="T12" fmla="*/ 366 w 2083"/>
                  <a:gd name="T13" fmla="*/ 971 h 1525"/>
                  <a:gd name="T14" fmla="*/ 413 w 2083"/>
                  <a:gd name="T15" fmla="*/ 1086 h 1525"/>
                  <a:gd name="T16" fmla="*/ 482 w 2083"/>
                  <a:gd name="T17" fmla="*/ 1210 h 1525"/>
                  <a:gd name="T18" fmla="*/ 555 w 2083"/>
                  <a:gd name="T19" fmla="*/ 1364 h 1525"/>
                  <a:gd name="T20" fmla="*/ 643 w 2083"/>
                  <a:gd name="T21" fmla="*/ 1296 h 1525"/>
                  <a:gd name="T22" fmla="*/ 584 w 2083"/>
                  <a:gd name="T23" fmla="*/ 1139 h 1525"/>
                  <a:gd name="T24" fmla="*/ 643 w 2083"/>
                  <a:gd name="T25" fmla="*/ 1131 h 1525"/>
                  <a:gd name="T26" fmla="*/ 795 w 2083"/>
                  <a:gd name="T27" fmla="*/ 1215 h 1525"/>
                  <a:gd name="T28" fmla="*/ 879 w 2083"/>
                  <a:gd name="T29" fmla="*/ 1397 h 1525"/>
                  <a:gd name="T30" fmla="*/ 935 w 2083"/>
                  <a:gd name="T31" fmla="*/ 1411 h 1525"/>
                  <a:gd name="T32" fmla="*/ 1028 w 2083"/>
                  <a:gd name="T33" fmla="*/ 1246 h 1525"/>
                  <a:gd name="T34" fmla="*/ 1072 w 2083"/>
                  <a:gd name="T35" fmla="*/ 1278 h 1525"/>
                  <a:gd name="T36" fmla="*/ 1124 w 2083"/>
                  <a:gd name="T37" fmla="*/ 1486 h 1525"/>
                  <a:gd name="T38" fmla="*/ 1186 w 2083"/>
                  <a:gd name="T39" fmla="*/ 1516 h 1525"/>
                  <a:gd name="T40" fmla="*/ 1214 w 2083"/>
                  <a:gd name="T41" fmla="*/ 1414 h 1525"/>
                  <a:gd name="T42" fmla="*/ 1226 w 2083"/>
                  <a:gd name="T43" fmla="*/ 1309 h 1525"/>
                  <a:gd name="T44" fmla="*/ 1312 w 2083"/>
                  <a:gd name="T45" fmla="*/ 1211 h 1525"/>
                  <a:gd name="T46" fmla="*/ 1369 w 2083"/>
                  <a:gd name="T47" fmla="*/ 1017 h 1525"/>
                  <a:gd name="T48" fmla="*/ 1433 w 2083"/>
                  <a:gd name="T49" fmla="*/ 958 h 1525"/>
                  <a:gd name="T50" fmla="*/ 1498 w 2083"/>
                  <a:gd name="T51" fmla="*/ 888 h 1525"/>
                  <a:gd name="T52" fmla="*/ 1586 w 2083"/>
                  <a:gd name="T53" fmla="*/ 698 h 1525"/>
                  <a:gd name="T54" fmla="*/ 1552 w 2083"/>
                  <a:gd name="T55" fmla="*/ 593 h 1525"/>
                  <a:gd name="T56" fmla="*/ 1645 w 2083"/>
                  <a:gd name="T57" fmla="*/ 480 h 1525"/>
                  <a:gd name="T58" fmla="*/ 1715 w 2083"/>
                  <a:gd name="T59" fmla="*/ 495 h 1525"/>
                  <a:gd name="T60" fmla="*/ 1779 w 2083"/>
                  <a:gd name="T61" fmla="*/ 457 h 1525"/>
                  <a:gd name="T62" fmla="*/ 1787 w 2083"/>
                  <a:gd name="T63" fmla="*/ 514 h 1525"/>
                  <a:gd name="T64" fmla="*/ 1759 w 2083"/>
                  <a:gd name="T65" fmla="*/ 657 h 1525"/>
                  <a:gd name="T66" fmla="*/ 1843 w 2083"/>
                  <a:gd name="T67" fmla="*/ 552 h 1525"/>
                  <a:gd name="T68" fmla="*/ 1940 w 2083"/>
                  <a:gd name="T69" fmla="*/ 467 h 1525"/>
                  <a:gd name="T70" fmla="*/ 2063 w 2083"/>
                  <a:gd name="T71" fmla="*/ 421 h 1525"/>
                  <a:gd name="T72" fmla="*/ 2048 w 2083"/>
                  <a:gd name="T73" fmla="*/ 322 h 1525"/>
                  <a:gd name="T74" fmla="*/ 1923 w 2083"/>
                  <a:gd name="T75" fmla="*/ 262 h 1525"/>
                  <a:gd name="T76" fmla="*/ 1754 w 2083"/>
                  <a:gd name="T77" fmla="*/ 226 h 1525"/>
                  <a:gd name="T78" fmla="*/ 1633 w 2083"/>
                  <a:gd name="T79" fmla="*/ 146 h 1525"/>
                  <a:gd name="T80" fmla="*/ 1439 w 2083"/>
                  <a:gd name="T81" fmla="*/ 170 h 1525"/>
                  <a:gd name="T82" fmla="*/ 1254 w 2083"/>
                  <a:gd name="T83" fmla="*/ 165 h 1525"/>
                  <a:gd name="T84" fmla="*/ 1258 w 2083"/>
                  <a:gd name="T85" fmla="*/ 58 h 1525"/>
                  <a:gd name="T86" fmla="*/ 1135 w 2083"/>
                  <a:gd name="T87" fmla="*/ 65 h 1525"/>
                  <a:gd name="T88" fmla="*/ 1028 w 2083"/>
                  <a:gd name="T89" fmla="*/ 102 h 1525"/>
                  <a:gd name="T90" fmla="*/ 920 w 2083"/>
                  <a:gd name="T91" fmla="*/ 212 h 1525"/>
                  <a:gd name="T92" fmla="*/ 791 w 2083"/>
                  <a:gd name="T93" fmla="*/ 248 h 1525"/>
                  <a:gd name="T94" fmla="*/ 649 w 2083"/>
                  <a:gd name="T95" fmla="*/ 283 h 1525"/>
                  <a:gd name="T96" fmla="*/ 518 w 2083"/>
                  <a:gd name="T97" fmla="*/ 364 h 1525"/>
                  <a:gd name="T98" fmla="*/ 496 w 2083"/>
                  <a:gd name="T99" fmla="*/ 284 h 1525"/>
                  <a:gd name="T100" fmla="*/ 407 w 2083"/>
                  <a:gd name="T101" fmla="*/ 215 h 1525"/>
                  <a:gd name="T102" fmla="*/ 282 w 2083"/>
                  <a:gd name="T103" fmla="*/ 247 h 1525"/>
                  <a:gd name="T104" fmla="*/ 154 w 2083"/>
                  <a:gd name="T105" fmla="*/ 442 h 1525"/>
                  <a:gd name="T106" fmla="*/ 251 w 2083"/>
                  <a:gd name="T107" fmla="*/ 539 h 1525"/>
                  <a:gd name="T108" fmla="*/ 279 w 2083"/>
                  <a:gd name="T109" fmla="*/ 385 h 1525"/>
                  <a:gd name="T110" fmla="*/ 342 w 2083"/>
                  <a:gd name="T111" fmla="*/ 358 h 1525"/>
                  <a:gd name="T112" fmla="*/ 349 w 2083"/>
                  <a:gd name="T113" fmla="*/ 445 h 1525"/>
                  <a:gd name="T114" fmla="*/ 441 w 2083"/>
                  <a:gd name="T115" fmla="*/ 474 h 1525"/>
                  <a:gd name="T116" fmla="*/ 329 w 2083"/>
                  <a:gd name="T117" fmla="*/ 549 h 1525"/>
                  <a:gd name="T118" fmla="*/ 191 w 2083"/>
                  <a:gd name="T119" fmla="*/ 606 h 1525"/>
                  <a:gd name="T120" fmla="*/ 86 w 2083"/>
                  <a:gd name="T121" fmla="*/ 793 h 1525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2083"/>
                  <a:gd name="T184" fmla="*/ 0 h 1525"/>
                  <a:gd name="T185" fmla="*/ 2083 w 2083"/>
                  <a:gd name="T186" fmla="*/ 1525 h 1525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2083" h="1525">
                    <a:moveTo>
                      <a:pt x="83" y="799"/>
                    </a:moveTo>
                    <a:lnTo>
                      <a:pt x="79" y="803"/>
                    </a:lnTo>
                    <a:lnTo>
                      <a:pt x="74" y="805"/>
                    </a:lnTo>
                    <a:lnTo>
                      <a:pt x="68" y="806"/>
                    </a:lnTo>
                    <a:lnTo>
                      <a:pt x="61" y="805"/>
                    </a:lnTo>
                    <a:lnTo>
                      <a:pt x="52" y="803"/>
                    </a:lnTo>
                    <a:lnTo>
                      <a:pt x="42" y="799"/>
                    </a:lnTo>
                    <a:lnTo>
                      <a:pt x="32" y="793"/>
                    </a:lnTo>
                    <a:lnTo>
                      <a:pt x="20" y="787"/>
                    </a:lnTo>
                    <a:lnTo>
                      <a:pt x="11" y="801"/>
                    </a:lnTo>
                    <a:lnTo>
                      <a:pt x="5" y="815"/>
                    </a:lnTo>
                    <a:lnTo>
                      <a:pt x="1" y="827"/>
                    </a:lnTo>
                    <a:lnTo>
                      <a:pt x="0" y="840"/>
                    </a:lnTo>
                    <a:lnTo>
                      <a:pt x="0" y="848"/>
                    </a:lnTo>
                    <a:lnTo>
                      <a:pt x="2" y="861"/>
                    </a:lnTo>
                    <a:lnTo>
                      <a:pt x="9" y="888"/>
                    </a:lnTo>
                    <a:lnTo>
                      <a:pt x="12" y="901"/>
                    </a:lnTo>
                    <a:lnTo>
                      <a:pt x="17" y="914"/>
                    </a:lnTo>
                    <a:lnTo>
                      <a:pt x="21" y="923"/>
                    </a:lnTo>
                    <a:lnTo>
                      <a:pt x="24" y="930"/>
                    </a:lnTo>
                    <a:lnTo>
                      <a:pt x="27" y="935"/>
                    </a:lnTo>
                    <a:lnTo>
                      <a:pt x="33" y="938"/>
                    </a:lnTo>
                    <a:lnTo>
                      <a:pt x="40" y="941"/>
                    </a:lnTo>
                    <a:lnTo>
                      <a:pt x="48" y="943"/>
                    </a:lnTo>
                    <a:lnTo>
                      <a:pt x="56" y="942"/>
                    </a:lnTo>
                    <a:lnTo>
                      <a:pt x="65" y="939"/>
                    </a:lnTo>
                    <a:lnTo>
                      <a:pt x="71" y="934"/>
                    </a:lnTo>
                    <a:lnTo>
                      <a:pt x="78" y="924"/>
                    </a:lnTo>
                    <a:lnTo>
                      <a:pt x="86" y="912"/>
                    </a:lnTo>
                    <a:lnTo>
                      <a:pt x="90" y="905"/>
                    </a:lnTo>
                    <a:lnTo>
                      <a:pt x="94" y="896"/>
                    </a:lnTo>
                    <a:lnTo>
                      <a:pt x="103" y="878"/>
                    </a:lnTo>
                    <a:lnTo>
                      <a:pt x="114" y="858"/>
                    </a:lnTo>
                    <a:lnTo>
                      <a:pt x="124" y="840"/>
                    </a:lnTo>
                    <a:lnTo>
                      <a:pt x="136" y="825"/>
                    </a:lnTo>
                    <a:lnTo>
                      <a:pt x="146" y="812"/>
                    </a:lnTo>
                    <a:lnTo>
                      <a:pt x="150" y="807"/>
                    </a:lnTo>
                    <a:lnTo>
                      <a:pt x="155" y="804"/>
                    </a:lnTo>
                    <a:lnTo>
                      <a:pt x="164" y="801"/>
                    </a:lnTo>
                    <a:lnTo>
                      <a:pt x="173" y="799"/>
                    </a:lnTo>
                    <a:lnTo>
                      <a:pt x="183" y="799"/>
                    </a:lnTo>
                    <a:lnTo>
                      <a:pt x="192" y="800"/>
                    </a:lnTo>
                    <a:lnTo>
                      <a:pt x="200" y="803"/>
                    </a:lnTo>
                    <a:lnTo>
                      <a:pt x="208" y="808"/>
                    </a:lnTo>
                    <a:lnTo>
                      <a:pt x="215" y="814"/>
                    </a:lnTo>
                    <a:lnTo>
                      <a:pt x="222" y="822"/>
                    </a:lnTo>
                    <a:lnTo>
                      <a:pt x="226" y="829"/>
                    </a:lnTo>
                    <a:lnTo>
                      <a:pt x="231" y="838"/>
                    </a:lnTo>
                    <a:lnTo>
                      <a:pt x="236" y="847"/>
                    </a:lnTo>
                    <a:lnTo>
                      <a:pt x="242" y="857"/>
                    </a:lnTo>
                    <a:lnTo>
                      <a:pt x="248" y="870"/>
                    </a:lnTo>
                    <a:lnTo>
                      <a:pt x="254" y="883"/>
                    </a:lnTo>
                    <a:lnTo>
                      <a:pt x="262" y="898"/>
                    </a:lnTo>
                    <a:lnTo>
                      <a:pt x="270" y="914"/>
                    </a:lnTo>
                    <a:lnTo>
                      <a:pt x="270" y="912"/>
                    </a:lnTo>
                    <a:lnTo>
                      <a:pt x="279" y="873"/>
                    </a:lnTo>
                    <a:lnTo>
                      <a:pt x="309" y="861"/>
                    </a:lnTo>
                    <a:lnTo>
                      <a:pt x="322" y="930"/>
                    </a:lnTo>
                    <a:lnTo>
                      <a:pt x="335" y="907"/>
                    </a:lnTo>
                    <a:lnTo>
                      <a:pt x="342" y="893"/>
                    </a:lnTo>
                    <a:lnTo>
                      <a:pt x="351" y="879"/>
                    </a:lnTo>
                    <a:lnTo>
                      <a:pt x="359" y="862"/>
                    </a:lnTo>
                    <a:lnTo>
                      <a:pt x="368" y="841"/>
                    </a:lnTo>
                    <a:lnTo>
                      <a:pt x="378" y="816"/>
                    </a:lnTo>
                    <a:lnTo>
                      <a:pt x="390" y="787"/>
                    </a:lnTo>
                    <a:lnTo>
                      <a:pt x="404" y="794"/>
                    </a:lnTo>
                    <a:lnTo>
                      <a:pt x="417" y="804"/>
                    </a:lnTo>
                    <a:lnTo>
                      <a:pt x="425" y="810"/>
                    </a:lnTo>
                    <a:lnTo>
                      <a:pt x="436" y="815"/>
                    </a:lnTo>
                    <a:lnTo>
                      <a:pt x="449" y="818"/>
                    </a:lnTo>
                    <a:lnTo>
                      <a:pt x="466" y="822"/>
                    </a:lnTo>
                    <a:lnTo>
                      <a:pt x="481" y="828"/>
                    </a:lnTo>
                    <a:lnTo>
                      <a:pt x="494" y="833"/>
                    </a:lnTo>
                    <a:lnTo>
                      <a:pt x="503" y="840"/>
                    </a:lnTo>
                    <a:lnTo>
                      <a:pt x="509" y="846"/>
                    </a:lnTo>
                    <a:lnTo>
                      <a:pt x="515" y="853"/>
                    </a:lnTo>
                    <a:lnTo>
                      <a:pt x="521" y="863"/>
                    </a:lnTo>
                    <a:lnTo>
                      <a:pt x="530" y="878"/>
                    </a:lnTo>
                    <a:lnTo>
                      <a:pt x="536" y="886"/>
                    </a:lnTo>
                    <a:lnTo>
                      <a:pt x="542" y="897"/>
                    </a:lnTo>
                    <a:lnTo>
                      <a:pt x="519" y="900"/>
                    </a:lnTo>
                    <a:lnTo>
                      <a:pt x="509" y="902"/>
                    </a:lnTo>
                    <a:lnTo>
                      <a:pt x="499" y="903"/>
                    </a:lnTo>
                    <a:lnTo>
                      <a:pt x="481" y="902"/>
                    </a:lnTo>
                    <a:lnTo>
                      <a:pt x="473" y="900"/>
                    </a:lnTo>
                    <a:lnTo>
                      <a:pt x="466" y="897"/>
                    </a:lnTo>
                    <a:lnTo>
                      <a:pt x="457" y="893"/>
                    </a:lnTo>
                    <a:lnTo>
                      <a:pt x="449" y="892"/>
                    </a:lnTo>
                    <a:lnTo>
                      <a:pt x="440" y="890"/>
                    </a:lnTo>
                    <a:lnTo>
                      <a:pt x="430" y="892"/>
                    </a:lnTo>
                    <a:lnTo>
                      <a:pt x="420" y="893"/>
                    </a:lnTo>
                    <a:lnTo>
                      <a:pt x="411" y="897"/>
                    </a:lnTo>
                    <a:lnTo>
                      <a:pt x="402" y="901"/>
                    </a:lnTo>
                    <a:lnTo>
                      <a:pt x="394" y="908"/>
                    </a:lnTo>
                    <a:lnTo>
                      <a:pt x="385" y="919"/>
                    </a:lnTo>
                    <a:lnTo>
                      <a:pt x="377" y="932"/>
                    </a:lnTo>
                    <a:lnTo>
                      <a:pt x="370" y="950"/>
                    </a:lnTo>
                    <a:lnTo>
                      <a:pt x="366" y="971"/>
                    </a:lnTo>
                    <a:lnTo>
                      <a:pt x="379" y="976"/>
                    </a:lnTo>
                    <a:lnTo>
                      <a:pt x="391" y="981"/>
                    </a:lnTo>
                    <a:lnTo>
                      <a:pt x="401" y="984"/>
                    </a:lnTo>
                    <a:lnTo>
                      <a:pt x="410" y="988"/>
                    </a:lnTo>
                    <a:lnTo>
                      <a:pt x="416" y="990"/>
                    </a:lnTo>
                    <a:lnTo>
                      <a:pt x="419" y="993"/>
                    </a:lnTo>
                    <a:lnTo>
                      <a:pt x="423" y="997"/>
                    </a:lnTo>
                    <a:lnTo>
                      <a:pt x="426" y="1001"/>
                    </a:lnTo>
                    <a:lnTo>
                      <a:pt x="429" y="1013"/>
                    </a:lnTo>
                    <a:lnTo>
                      <a:pt x="430" y="1028"/>
                    </a:lnTo>
                    <a:lnTo>
                      <a:pt x="428" y="1040"/>
                    </a:lnTo>
                    <a:lnTo>
                      <a:pt x="426" y="1055"/>
                    </a:lnTo>
                    <a:lnTo>
                      <a:pt x="421" y="1070"/>
                    </a:lnTo>
                    <a:lnTo>
                      <a:pt x="413" y="1086"/>
                    </a:lnTo>
                    <a:lnTo>
                      <a:pt x="417" y="1089"/>
                    </a:lnTo>
                    <a:lnTo>
                      <a:pt x="423" y="1096"/>
                    </a:lnTo>
                    <a:lnTo>
                      <a:pt x="441" y="1121"/>
                    </a:lnTo>
                    <a:lnTo>
                      <a:pt x="446" y="1130"/>
                    </a:lnTo>
                    <a:lnTo>
                      <a:pt x="449" y="1137"/>
                    </a:lnTo>
                    <a:lnTo>
                      <a:pt x="450" y="1142"/>
                    </a:lnTo>
                    <a:lnTo>
                      <a:pt x="456" y="1145"/>
                    </a:lnTo>
                    <a:lnTo>
                      <a:pt x="461" y="1152"/>
                    </a:lnTo>
                    <a:lnTo>
                      <a:pt x="466" y="1159"/>
                    </a:lnTo>
                    <a:lnTo>
                      <a:pt x="471" y="1170"/>
                    </a:lnTo>
                    <a:lnTo>
                      <a:pt x="478" y="1189"/>
                    </a:lnTo>
                    <a:lnTo>
                      <a:pt x="481" y="1198"/>
                    </a:lnTo>
                    <a:lnTo>
                      <a:pt x="481" y="1206"/>
                    </a:lnTo>
                    <a:lnTo>
                      <a:pt x="482" y="1210"/>
                    </a:lnTo>
                    <a:lnTo>
                      <a:pt x="484" y="1216"/>
                    </a:lnTo>
                    <a:lnTo>
                      <a:pt x="486" y="1224"/>
                    </a:lnTo>
                    <a:lnTo>
                      <a:pt x="489" y="1235"/>
                    </a:lnTo>
                    <a:lnTo>
                      <a:pt x="496" y="1256"/>
                    </a:lnTo>
                    <a:lnTo>
                      <a:pt x="505" y="1280"/>
                    </a:lnTo>
                    <a:lnTo>
                      <a:pt x="513" y="1304"/>
                    </a:lnTo>
                    <a:lnTo>
                      <a:pt x="522" y="1323"/>
                    </a:lnTo>
                    <a:lnTo>
                      <a:pt x="525" y="1331"/>
                    </a:lnTo>
                    <a:lnTo>
                      <a:pt x="529" y="1337"/>
                    </a:lnTo>
                    <a:lnTo>
                      <a:pt x="531" y="1342"/>
                    </a:lnTo>
                    <a:lnTo>
                      <a:pt x="534" y="1343"/>
                    </a:lnTo>
                    <a:lnTo>
                      <a:pt x="538" y="1346"/>
                    </a:lnTo>
                    <a:lnTo>
                      <a:pt x="543" y="1351"/>
                    </a:lnTo>
                    <a:lnTo>
                      <a:pt x="555" y="1364"/>
                    </a:lnTo>
                    <a:lnTo>
                      <a:pt x="567" y="1376"/>
                    </a:lnTo>
                    <a:lnTo>
                      <a:pt x="571" y="1381"/>
                    </a:lnTo>
                    <a:lnTo>
                      <a:pt x="574" y="1384"/>
                    </a:lnTo>
                    <a:lnTo>
                      <a:pt x="579" y="1384"/>
                    </a:lnTo>
                    <a:lnTo>
                      <a:pt x="584" y="1382"/>
                    </a:lnTo>
                    <a:lnTo>
                      <a:pt x="591" y="1379"/>
                    </a:lnTo>
                    <a:lnTo>
                      <a:pt x="599" y="1374"/>
                    </a:lnTo>
                    <a:lnTo>
                      <a:pt x="606" y="1369"/>
                    </a:lnTo>
                    <a:lnTo>
                      <a:pt x="612" y="1362"/>
                    </a:lnTo>
                    <a:lnTo>
                      <a:pt x="618" y="1355"/>
                    </a:lnTo>
                    <a:lnTo>
                      <a:pt x="621" y="1347"/>
                    </a:lnTo>
                    <a:lnTo>
                      <a:pt x="624" y="1336"/>
                    </a:lnTo>
                    <a:lnTo>
                      <a:pt x="629" y="1324"/>
                    </a:lnTo>
                    <a:lnTo>
                      <a:pt x="643" y="1296"/>
                    </a:lnTo>
                    <a:lnTo>
                      <a:pt x="649" y="1283"/>
                    </a:lnTo>
                    <a:lnTo>
                      <a:pt x="657" y="1270"/>
                    </a:lnTo>
                    <a:lnTo>
                      <a:pt x="664" y="1261"/>
                    </a:lnTo>
                    <a:lnTo>
                      <a:pt x="670" y="1254"/>
                    </a:lnTo>
                    <a:lnTo>
                      <a:pt x="687" y="1240"/>
                    </a:lnTo>
                    <a:lnTo>
                      <a:pt x="705" y="1223"/>
                    </a:lnTo>
                    <a:lnTo>
                      <a:pt x="672" y="1210"/>
                    </a:lnTo>
                    <a:lnTo>
                      <a:pt x="639" y="1196"/>
                    </a:lnTo>
                    <a:lnTo>
                      <a:pt x="624" y="1188"/>
                    </a:lnTo>
                    <a:lnTo>
                      <a:pt x="610" y="1180"/>
                    </a:lnTo>
                    <a:lnTo>
                      <a:pt x="599" y="1171"/>
                    </a:lnTo>
                    <a:lnTo>
                      <a:pt x="591" y="1160"/>
                    </a:lnTo>
                    <a:lnTo>
                      <a:pt x="586" y="1148"/>
                    </a:lnTo>
                    <a:lnTo>
                      <a:pt x="584" y="1139"/>
                    </a:lnTo>
                    <a:lnTo>
                      <a:pt x="582" y="1128"/>
                    </a:lnTo>
                    <a:lnTo>
                      <a:pt x="583" y="1118"/>
                    </a:lnTo>
                    <a:lnTo>
                      <a:pt x="585" y="1110"/>
                    </a:lnTo>
                    <a:lnTo>
                      <a:pt x="589" y="1101"/>
                    </a:lnTo>
                    <a:lnTo>
                      <a:pt x="593" y="1094"/>
                    </a:lnTo>
                    <a:lnTo>
                      <a:pt x="599" y="1088"/>
                    </a:lnTo>
                    <a:lnTo>
                      <a:pt x="605" y="1084"/>
                    </a:lnTo>
                    <a:lnTo>
                      <a:pt x="611" y="1084"/>
                    </a:lnTo>
                    <a:lnTo>
                      <a:pt x="617" y="1087"/>
                    </a:lnTo>
                    <a:lnTo>
                      <a:pt x="622" y="1091"/>
                    </a:lnTo>
                    <a:lnTo>
                      <a:pt x="630" y="1104"/>
                    </a:lnTo>
                    <a:lnTo>
                      <a:pt x="637" y="1117"/>
                    </a:lnTo>
                    <a:lnTo>
                      <a:pt x="640" y="1124"/>
                    </a:lnTo>
                    <a:lnTo>
                      <a:pt x="643" y="1131"/>
                    </a:lnTo>
                    <a:lnTo>
                      <a:pt x="654" y="1148"/>
                    </a:lnTo>
                    <a:lnTo>
                      <a:pt x="661" y="1156"/>
                    </a:lnTo>
                    <a:lnTo>
                      <a:pt x="668" y="1163"/>
                    </a:lnTo>
                    <a:lnTo>
                      <a:pt x="677" y="1166"/>
                    </a:lnTo>
                    <a:lnTo>
                      <a:pt x="685" y="1166"/>
                    </a:lnTo>
                    <a:lnTo>
                      <a:pt x="689" y="1165"/>
                    </a:lnTo>
                    <a:lnTo>
                      <a:pt x="696" y="1165"/>
                    </a:lnTo>
                    <a:lnTo>
                      <a:pt x="709" y="1167"/>
                    </a:lnTo>
                    <a:lnTo>
                      <a:pt x="724" y="1171"/>
                    </a:lnTo>
                    <a:lnTo>
                      <a:pt x="741" y="1178"/>
                    </a:lnTo>
                    <a:lnTo>
                      <a:pt x="757" y="1185"/>
                    </a:lnTo>
                    <a:lnTo>
                      <a:pt x="772" y="1194"/>
                    </a:lnTo>
                    <a:lnTo>
                      <a:pt x="785" y="1205"/>
                    </a:lnTo>
                    <a:lnTo>
                      <a:pt x="795" y="1215"/>
                    </a:lnTo>
                    <a:lnTo>
                      <a:pt x="802" y="1224"/>
                    </a:lnTo>
                    <a:lnTo>
                      <a:pt x="811" y="1233"/>
                    </a:lnTo>
                    <a:lnTo>
                      <a:pt x="829" y="1248"/>
                    </a:lnTo>
                    <a:lnTo>
                      <a:pt x="837" y="1255"/>
                    </a:lnTo>
                    <a:lnTo>
                      <a:pt x="844" y="1264"/>
                    </a:lnTo>
                    <a:lnTo>
                      <a:pt x="849" y="1274"/>
                    </a:lnTo>
                    <a:lnTo>
                      <a:pt x="852" y="1283"/>
                    </a:lnTo>
                    <a:lnTo>
                      <a:pt x="855" y="1308"/>
                    </a:lnTo>
                    <a:lnTo>
                      <a:pt x="858" y="1334"/>
                    </a:lnTo>
                    <a:lnTo>
                      <a:pt x="863" y="1358"/>
                    </a:lnTo>
                    <a:lnTo>
                      <a:pt x="866" y="1369"/>
                    </a:lnTo>
                    <a:lnTo>
                      <a:pt x="870" y="1378"/>
                    </a:lnTo>
                    <a:lnTo>
                      <a:pt x="874" y="1387"/>
                    </a:lnTo>
                    <a:lnTo>
                      <a:pt x="879" y="1397"/>
                    </a:lnTo>
                    <a:lnTo>
                      <a:pt x="888" y="1423"/>
                    </a:lnTo>
                    <a:lnTo>
                      <a:pt x="898" y="1447"/>
                    </a:lnTo>
                    <a:lnTo>
                      <a:pt x="904" y="1457"/>
                    </a:lnTo>
                    <a:lnTo>
                      <a:pt x="910" y="1465"/>
                    </a:lnTo>
                    <a:lnTo>
                      <a:pt x="915" y="1470"/>
                    </a:lnTo>
                    <a:lnTo>
                      <a:pt x="920" y="1473"/>
                    </a:lnTo>
                    <a:lnTo>
                      <a:pt x="925" y="1474"/>
                    </a:lnTo>
                    <a:lnTo>
                      <a:pt x="928" y="1473"/>
                    </a:lnTo>
                    <a:lnTo>
                      <a:pt x="931" y="1470"/>
                    </a:lnTo>
                    <a:lnTo>
                      <a:pt x="933" y="1461"/>
                    </a:lnTo>
                    <a:lnTo>
                      <a:pt x="934" y="1448"/>
                    </a:lnTo>
                    <a:lnTo>
                      <a:pt x="935" y="1441"/>
                    </a:lnTo>
                    <a:lnTo>
                      <a:pt x="935" y="1431"/>
                    </a:lnTo>
                    <a:lnTo>
                      <a:pt x="935" y="1411"/>
                    </a:lnTo>
                    <a:lnTo>
                      <a:pt x="936" y="1392"/>
                    </a:lnTo>
                    <a:lnTo>
                      <a:pt x="938" y="1373"/>
                    </a:lnTo>
                    <a:lnTo>
                      <a:pt x="941" y="1356"/>
                    </a:lnTo>
                    <a:lnTo>
                      <a:pt x="946" y="1338"/>
                    </a:lnTo>
                    <a:lnTo>
                      <a:pt x="953" y="1323"/>
                    </a:lnTo>
                    <a:lnTo>
                      <a:pt x="960" y="1310"/>
                    </a:lnTo>
                    <a:lnTo>
                      <a:pt x="969" y="1298"/>
                    </a:lnTo>
                    <a:lnTo>
                      <a:pt x="980" y="1288"/>
                    </a:lnTo>
                    <a:lnTo>
                      <a:pt x="990" y="1278"/>
                    </a:lnTo>
                    <a:lnTo>
                      <a:pt x="999" y="1269"/>
                    </a:lnTo>
                    <a:lnTo>
                      <a:pt x="1008" y="1263"/>
                    </a:lnTo>
                    <a:lnTo>
                      <a:pt x="1016" y="1256"/>
                    </a:lnTo>
                    <a:lnTo>
                      <a:pt x="1023" y="1251"/>
                    </a:lnTo>
                    <a:lnTo>
                      <a:pt x="1028" y="1246"/>
                    </a:lnTo>
                    <a:lnTo>
                      <a:pt x="1034" y="1242"/>
                    </a:lnTo>
                    <a:lnTo>
                      <a:pt x="1039" y="1238"/>
                    </a:lnTo>
                    <a:lnTo>
                      <a:pt x="1052" y="1220"/>
                    </a:lnTo>
                    <a:lnTo>
                      <a:pt x="1059" y="1212"/>
                    </a:lnTo>
                    <a:lnTo>
                      <a:pt x="1065" y="1207"/>
                    </a:lnTo>
                    <a:lnTo>
                      <a:pt x="1068" y="1206"/>
                    </a:lnTo>
                    <a:lnTo>
                      <a:pt x="1069" y="1207"/>
                    </a:lnTo>
                    <a:lnTo>
                      <a:pt x="1072" y="1209"/>
                    </a:lnTo>
                    <a:lnTo>
                      <a:pt x="1073" y="1213"/>
                    </a:lnTo>
                    <a:lnTo>
                      <a:pt x="1073" y="1220"/>
                    </a:lnTo>
                    <a:lnTo>
                      <a:pt x="1073" y="1229"/>
                    </a:lnTo>
                    <a:lnTo>
                      <a:pt x="1073" y="1248"/>
                    </a:lnTo>
                    <a:lnTo>
                      <a:pt x="1072" y="1264"/>
                    </a:lnTo>
                    <a:lnTo>
                      <a:pt x="1072" y="1278"/>
                    </a:lnTo>
                    <a:lnTo>
                      <a:pt x="1073" y="1291"/>
                    </a:lnTo>
                    <a:lnTo>
                      <a:pt x="1074" y="1303"/>
                    </a:lnTo>
                    <a:lnTo>
                      <a:pt x="1077" y="1314"/>
                    </a:lnTo>
                    <a:lnTo>
                      <a:pt x="1081" y="1324"/>
                    </a:lnTo>
                    <a:lnTo>
                      <a:pt x="1087" y="1336"/>
                    </a:lnTo>
                    <a:lnTo>
                      <a:pt x="1094" y="1350"/>
                    </a:lnTo>
                    <a:lnTo>
                      <a:pt x="1100" y="1364"/>
                    </a:lnTo>
                    <a:lnTo>
                      <a:pt x="1109" y="1390"/>
                    </a:lnTo>
                    <a:lnTo>
                      <a:pt x="1116" y="1415"/>
                    </a:lnTo>
                    <a:lnTo>
                      <a:pt x="1118" y="1426"/>
                    </a:lnTo>
                    <a:lnTo>
                      <a:pt x="1120" y="1436"/>
                    </a:lnTo>
                    <a:lnTo>
                      <a:pt x="1121" y="1448"/>
                    </a:lnTo>
                    <a:lnTo>
                      <a:pt x="1123" y="1466"/>
                    </a:lnTo>
                    <a:lnTo>
                      <a:pt x="1124" y="1486"/>
                    </a:lnTo>
                    <a:lnTo>
                      <a:pt x="1127" y="1510"/>
                    </a:lnTo>
                    <a:lnTo>
                      <a:pt x="1127" y="1508"/>
                    </a:lnTo>
                    <a:lnTo>
                      <a:pt x="1154" y="1480"/>
                    </a:lnTo>
                    <a:lnTo>
                      <a:pt x="1155" y="1480"/>
                    </a:lnTo>
                    <a:lnTo>
                      <a:pt x="1159" y="1493"/>
                    </a:lnTo>
                    <a:lnTo>
                      <a:pt x="1162" y="1502"/>
                    </a:lnTo>
                    <a:lnTo>
                      <a:pt x="1167" y="1511"/>
                    </a:lnTo>
                    <a:lnTo>
                      <a:pt x="1170" y="1518"/>
                    </a:lnTo>
                    <a:lnTo>
                      <a:pt x="1173" y="1522"/>
                    </a:lnTo>
                    <a:lnTo>
                      <a:pt x="1177" y="1524"/>
                    </a:lnTo>
                    <a:lnTo>
                      <a:pt x="1180" y="1524"/>
                    </a:lnTo>
                    <a:lnTo>
                      <a:pt x="1183" y="1522"/>
                    </a:lnTo>
                    <a:lnTo>
                      <a:pt x="1185" y="1519"/>
                    </a:lnTo>
                    <a:lnTo>
                      <a:pt x="1186" y="1516"/>
                    </a:lnTo>
                    <a:lnTo>
                      <a:pt x="1185" y="1507"/>
                    </a:lnTo>
                    <a:lnTo>
                      <a:pt x="1182" y="1496"/>
                    </a:lnTo>
                    <a:lnTo>
                      <a:pt x="1179" y="1483"/>
                    </a:lnTo>
                    <a:lnTo>
                      <a:pt x="1171" y="1457"/>
                    </a:lnTo>
                    <a:lnTo>
                      <a:pt x="1170" y="1446"/>
                    </a:lnTo>
                    <a:lnTo>
                      <a:pt x="1171" y="1436"/>
                    </a:lnTo>
                    <a:lnTo>
                      <a:pt x="1174" y="1428"/>
                    </a:lnTo>
                    <a:lnTo>
                      <a:pt x="1177" y="1423"/>
                    </a:lnTo>
                    <a:lnTo>
                      <a:pt x="1181" y="1419"/>
                    </a:lnTo>
                    <a:lnTo>
                      <a:pt x="1185" y="1418"/>
                    </a:lnTo>
                    <a:lnTo>
                      <a:pt x="1194" y="1417"/>
                    </a:lnTo>
                    <a:lnTo>
                      <a:pt x="1203" y="1418"/>
                    </a:lnTo>
                    <a:lnTo>
                      <a:pt x="1208" y="1417"/>
                    </a:lnTo>
                    <a:lnTo>
                      <a:pt x="1214" y="1414"/>
                    </a:lnTo>
                    <a:lnTo>
                      <a:pt x="1226" y="1404"/>
                    </a:lnTo>
                    <a:lnTo>
                      <a:pt x="1236" y="1392"/>
                    </a:lnTo>
                    <a:lnTo>
                      <a:pt x="1247" y="1378"/>
                    </a:lnTo>
                    <a:lnTo>
                      <a:pt x="1250" y="1372"/>
                    </a:lnTo>
                    <a:lnTo>
                      <a:pt x="1251" y="1365"/>
                    </a:lnTo>
                    <a:lnTo>
                      <a:pt x="1249" y="1358"/>
                    </a:lnTo>
                    <a:lnTo>
                      <a:pt x="1246" y="1351"/>
                    </a:lnTo>
                    <a:lnTo>
                      <a:pt x="1242" y="1346"/>
                    </a:lnTo>
                    <a:lnTo>
                      <a:pt x="1239" y="1339"/>
                    </a:lnTo>
                    <a:lnTo>
                      <a:pt x="1236" y="1333"/>
                    </a:lnTo>
                    <a:lnTo>
                      <a:pt x="1235" y="1328"/>
                    </a:lnTo>
                    <a:lnTo>
                      <a:pt x="1233" y="1321"/>
                    </a:lnTo>
                    <a:lnTo>
                      <a:pt x="1231" y="1315"/>
                    </a:lnTo>
                    <a:lnTo>
                      <a:pt x="1226" y="1309"/>
                    </a:lnTo>
                    <a:lnTo>
                      <a:pt x="1222" y="1304"/>
                    </a:lnTo>
                    <a:lnTo>
                      <a:pt x="1218" y="1298"/>
                    </a:lnTo>
                    <a:lnTo>
                      <a:pt x="1215" y="1292"/>
                    </a:lnTo>
                    <a:lnTo>
                      <a:pt x="1215" y="1287"/>
                    </a:lnTo>
                    <a:lnTo>
                      <a:pt x="1216" y="1280"/>
                    </a:lnTo>
                    <a:lnTo>
                      <a:pt x="1221" y="1273"/>
                    </a:lnTo>
                    <a:lnTo>
                      <a:pt x="1227" y="1265"/>
                    </a:lnTo>
                    <a:lnTo>
                      <a:pt x="1237" y="1257"/>
                    </a:lnTo>
                    <a:lnTo>
                      <a:pt x="1249" y="1249"/>
                    </a:lnTo>
                    <a:lnTo>
                      <a:pt x="1273" y="1235"/>
                    </a:lnTo>
                    <a:lnTo>
                      <a:pt x="1285" y="1228"/>
                    </a:lnTo>
                    <a:lnTo>
                      <a:pt x="1295" y="1223"/>
                    </a:lnTo>
                    <a:lnTo>
                      <a:pt x="1304" y="1218"/>
                    </a:lnTo>
                    <a:lnTo>
                      <a:pt x="1312" y="1211"/>
                    </a:lnTo>
                    <a:lnTo>
                      <a:pt x="1329" y="1193"/>
                    </a:lnTo>
                    <a:lnTo>
                      <a:pt x="1346" y="1173"/>
                    </a:lnTo>
                    <a:lnTo>
                      <a:pt x="1362" y="1155"/>
                    </a:lnTo>
                    <a:lnTo>
                      <a:pt x="1369" y="1145"/>
                    </a:lnTo>
                    <a:lnTo>
                      <a:pt x="1374" y="1133"/>
                    </a:lnTo>
                    <a:lnTo>
                      <a:pt x="1377" y="1120"/>
                    </a:lnTo>
                    <a:lnTo>
                      <a:pt x="1379" y="1107"/>
                    </a:lnTo>
                    <a:lnTo>
                      <a:pt x="1379" y="1094"/>
                    </a:lnTo>
                    <a:lnTo>
                      <a:pt x="1379" y="1080"/>
                    </a:lnTo>
                    <a:lnTo>
                      <a:pt x="1376" y="1067"/>
                    </a:lnTo>
                    <a:lnTo>
                      <a:pt x="1374" y="1056"/>
                    </a:lnTo>
                    <a:lnTo>
                      <a:pt x="1369" y="1036"/>
                    </a:lnTo>
                    <a:lnTo>
                      <a:pt x="1369" y="1026"/>
                    </a:lnTo>
                    <a:lnTo>
                      <a:pt x="1369" y="1017"/>
                    </a:lnTo>
                    <a:lnTo>
                      <a:pt x="1370" y="1006"/>
                    </a:lnTo>
                    <a:lnTo>
                      <a:pt x="1373" y="997"/>
                    </a:lnTo>
                    <a:lnTo>
                      <a:pt x="1377" y="988"/>
                    </a:lnTo>
                    <a:lnTo>
                      <a:pt x="1382" y="977"/>
                    </a:lnTo>
                    <a:lnTo>
                      <a:pt x="1395" y="953"/>
                    </a:lnTo>
                    <a:lnTo>
                      <a:pt x="1403" y="941"/>
                    </a:lnTo>
                    <a:lnTo>
                      <a:pt x="1409" y="930"/>
                    </a:lnTo>
                    <a:lnTo>
                      <a:pt x="1416" y="924"/>
                    </a:lnTo>
                    <a:lnTo>
                      <a:pt x="1422" y="922"/>
                    </a:lnTo>
                    <a:lnTo>
                      <a:pt x="1424" y="923"/>
                    </a:lnTo>
                    <a:lnTo>
                      <a:pt x="1426" y="925"/>
                    </a:lnTo>
                    <a:lnTo>
                      <a:pt x="1429" y="929"/>
                    </a:lnTo>
                    <a:lnTo>
                      <a:pt x="1430" y="936"/>
                    </a:lnTo>
                    <a:lnTo>
                      <a:pt x="1433" y="958"/>
                    </a:lnTo>
                    <a:lnTo>
                      <a:pt x="1436" y="983"/>
                    </a:lnTo>
                    <a:lnTo>
                      <a:pt x="1438" y="1010"/>
                    </a:lnTo>
                    <a:lnTo>
                      <a:pt x="1438" y="1040"/>
                    </a:lnTo>
                    <a:lnTo>
                      <a:pt x="1448" y="1030"/>
                    </a:lnTo>
                    <a:lnTo>
                      <a:pt x="1454" y="1017"/>
                    </a:lnTo>
                    <a:lnTo>
                      <a:pt x="1460" y="1002"/>
                    </a:lnTo>
                    <a:lnTo>
                      <a:pt x="1465" y="985"/>
                    </a:lnTo>
                    <a:lnTo>
                      <a:pt x="1469" y="970"/>
                    </a:lnTo>
                    <a:lnTo>
                      <a:pt x="1472" y="956"/>
                    </a:lnTo>
                    <a:lnTo>
                      <a:pt x="1475" y="944"/>
                    </a:lnTo>
                    <a:lnTo>
                      <a:pt x="1478" y="936"/>
                    </a:lnTo>
                    <a:lnTo>
                      <a:pt x="1482" y="927"/>
                    </a:lnTo>
                    <a:lnTo>
                      <a:pt x="1487" y="915"/>
                    </a:lnTo>
                    <a:lnTo>
                      <a:pt x="1498" y="888"/>
                    </a:lnTo>
                    <a:lnTo>
                      <a:pt x="1504" y="874"/>
                    </a:lnTo>
                    <a:lnTo>
                      <a:pt x="1511" y="862"/>
                    </a:lnTo>
                    <a:lnTo>
                      <a:pt x="1516" y="852"/>
                    </a:lnTo>
                    <a:lnTo>
                      <a:pt x="1522" y="846"/>
                    </a:lnTo>
                    <a:lnTo>
                      <a:pt x="1526" y="840"/>
                    </a:lnTo>
                    <a:lnTo>
                      <a:pt x="1531" y="831"/>
                    </a:lnTo>
                    <a:lnTo>
                      <a:pt x="1542" y="810"/>
                    </a:lnTo>
                    <a:lnTo>
                      <a:pt x="1552" y="788"/>
                    </a:lnTo>
                    <a:lnTo>
                      <a:pt x="1556" y="778"/>
                    </a:lnTo>
                    <a:lnTo>
                      <a:pt x="1562" y="771"/>
                    </a:lnTo>
                    <a:lnTo>
                      <a:pt x="1566" y="762"/>
                    </a:lnTo>
                    <a:lnTo>
                      <a:pt x="1572" y="749"/>
                    </a:lnTo>
                    <a:lnTo>
                      <a:pt x="1581" y="716"/>
                    </a:lnTo>
                    <a:lnTo>
                      <a:pt x="1586" y="698"/>
                    </a:lnTo>
                    <a:lnTo>
                      <a:pt x="1591" y="683"/>
                    </a:lnTo>
                    <a:lnTo>
                      <a:pt x="1595" y="669"/>
                    </a:lnTo>
                    <a:lnTo>
                      <a:pt x="1598" y="661"/>
                    </a:lnTo>
                    <a:lnTo>
                      <a:pt x="1600" y="653"/>
                    </a:lnTo>
                    <a:lnTo>
                      <a:pt x="1600" y="644"/>
                    </a:lnTo>
                    <a:lnTo>
                      <a:pt x="1598" y="633"/>
                    </a:lnTo>
                    <a:lnTo>
                      <a:pt x="1595" y="623"/>
                    </a:lnTo>
                    <a:lnTo>
                      <a:pt x="1591" y="613"/>
                    </a:lnTo>
                    <a:lnTo>
                      <a:pt x="1584" y="606"/>
                    </a:lnTo>
                    <a:lnTo>
                      <a:pt x="1575" y="600"/>
                    </a:lnTo>
                    <a:lnTo>
                      <a:pt x="1566" y="598"/>
                    </a:lnTo>
                    <a:lnTo>
                      <a:pt x="1561" y="598"/>
                    </a:lnTo>
                    <a:lnTo>
                      <a:pt x="1556" y="597"/>
                    </a:lnTo>
                    <a:lnTo>
                      <a:pt x="1552" y="593"/>
                    </a:lnTo>
                    <a:lnTo>
                      <a:pt x="1550" y="587"/>
                    </a:lnTo>
                    <a:lnTo>
                      <a:pt x="1550" y="581"/>
                    </a:lnTo>
                    <a:lnTo>
                      <a:pt x="1552" y="572"/>
                    </a:lnTo>
                    <a:lnTo>
                      <a:pt x="1556" y="562"/>
                    </a:lnTo>
                    <a:lnTo>
                      <a:pt x="1563" y="552"/>
                    </a:lnTo>
                    <a:lnTo>
                      <a:pt x="1569" y="541"/>
                    </a:lnTo>
                    <a:lnTo>
                      <a:pt x="1578" y="529"/>
                    </a:lnTo>
                    <a:lnTo>
                      <a:pt x="1590" y="517"/>
                    </a:lnTo>
                    <a:lnTo>
                      <a:pt x="1614" y="494"/>
                    </a:lnTo>
                    <a:lnTo>
                      <a:pt x="1626" y="487"/>
                    </a:lnTo>
                    <a:lnTo>
                      <a:pt x="1636" y="480"/>
                    </a:lnTo>
                    <a:lnTo>
                      <a:pt x="1640" y="480"/>
                    </a:lnTo>
                    <a:lnTo>
                      <a:pt x="1643" y="480"/>
                    </a:lnTo>
                    <a:lnTo>
                      <a:pt x="1645" y="480"/>
                    </a:lnTo>
                    <a:lnTo>
                      <a:pt x="1646" y="484"/>
                    </a:lnTo>
                    <a:lnTo>
                      <a:pt x="1647" y="490"/>
                    </a:lnTo>
                    <a:lnTo>
                      <a:pt x="1650" y="498"/>
                    </a:lnTo>
                    <a:lnTo>
                      <a:pt x="1658" y="511"/>
                    </a:lnTo>
                    <a:lnTo>
                      <a:pt x="1662" y="515"/>
                    </a:lnTo>
                    <a:lnTo>
                      <a:pt x="1666" y="517"/>
                    </a:lnTo>
                    <a:lnTo>
                      <a:pt x="1670" y="516"/>
                    </a:lnTo>
                    <a:lnTo>
                      <a:pt x="1678" y="505"/>
                    </a:lnTo>
                    <a:lnTo>
                      <a:pt x="1684" y="500"/>
                    </a:lnTo>
                    <a:lnTo>
                      <a:pt x="1690" y="495"/>
                    </a:lnTo>
                    <a:lnTo>
                      <a:pt x="1699" y="492"/>
                    </a:lnTo>
                    <a:lnTo>
                      <a:pt x="1705" y="490"/>
                    </a:lnTo>
                    <a:lnTo>
                      <a:pt x="1711" y="491"/>
                    </a:lnTo>
                    <a:lnTo>
                      <a:pt x="1715" y="495"/>
                    </a:lnTo>
                    <a:lnTo>
                      <a:pt x="1716" y="498"/>
                    </a:lnTo>
                    <a:lnTo>
                      <a:pt x="1717" y="502"/>
                    </a:lnTo>
                    <a:lnTo>
                      <a:pt x="1718" y="509"/>
                    </a:lnTo>
                    <a:lnTo>
                      <a:pt x="1718" y="517"/>
                    </a:lnTo>
                    <a:lnTo>
                      <a:pt x="1720" y="522"/>
                    </a:lnTo>
                    <a:lnTo>
                      <a:pt x="1724" y="527"/>
                    </a:lnTo>
                    <a:lnTo>
                      <a:pt x="1727" y="529"/>
                    </a:lnTo>
                    <a:lnTo>
                      <a:pt x="1731" y="528"/>
                    </a:lnTo>
                    <a:lnTo>
                      <a:pt x="1736" y="525"/>
                    </a:lnTo>
                    <a:lnTo>
                      <a:pt x="1742" y="518"/>
                    </a:lnTo>
                    <a:lnTo>
                      <a:pt x="1748" y="507"/>
                    </a:lnTo>
                    <a:lnTo>
                      <a:pt x="1755" y="495"/>
                    </a:lnTo>
                    <a:lnTo>
                      <a:pt x="1771" y="467"/>
                    </a:lnTo>
                    <a:lnTo>
                      <a:pt x="1779" y="457"/>
                    </a:lnTo>
                    <a:lnTo>
                      <a:pt x="1787" y="450"/>
                    </a:lnTo>
                    <a:lnTo>
                      <a:pt x="1790" y="448"/>
                    </a:lnTo>
                    <a:lnTo>
                      <a:pt x="1794" y="449"/>
                    </a:lnTo>
                    <a:lnTo>
                      <a:pt x="1797" y="450"/>
                    </a:lnTo>
                    <a:lnTo>
                      <a:pt x="1800" y="454"/>
                    </a:lnTo>
                    <a:lnTo>
                      <a:pt x="1805" y="464"/>
                    </a:lnTo>
                    <a:lnTo>
                      <a:pt x="1808" y="472"/>
                    </a:lnTo>
                    <a:lnTo>
                      <a:pt x="1808" y="478"/>
                    </a:lnTo>
                    <a:lnTo>
                      <a:pt x="1808" y="483"/>
                    </a:lnTo>
                    <a:lnTo>
                      <a:pt x="1805" y="487"/>
                    </a:lnTo>
                    <a:lnTo>
                      <a:pt x="1801" y="492"/>
                    </a:lnTo>
                    <a:lnTo>
                      <a:pt x="1797" y="498"/>
                    </a:lnTo>
                    <a:lnTo>
                      <a:pt x="1793" y="505"/>
                    </a:lnTo>
                    <a:lnTo>
                      <a:pt x="1787" y="514"/>
                    </a:lnTo>
                    <a:lnTo>
                      <a:pt x="1780" y="522"/>
                    </a:lnTo>
                    <a:lnTo>
                      <a:pt x="1772" y="530"/>
                    </a:lnTo>
                    <a:lnTo>
                      <a:pt x="1764" y="539"/>
                    </a:lnTo>
                    <a:lnTo>
                      <a:pt x="1756" y="546"/>
                    </a:lnTo>
                    <a:lnTo>
                      <a:pt x="1751" y="554"/>
                    </a:lnTo>
                    <a:lnTo>
                      <a:pt x="1748" y="562"/>
                    </a:lnTo>
                    <a:lnTo>
                      <a:pt x="1748" y="566"/>
                    </a:lnTo>
                    <a:lnTo>
                      <a:pt x="1749" y="570"/>
                    </a:lnTo>
                    <a:lnTo>
                      <a:pt x="1751" y="581"/>
                    </a:lnTo>
                    <a:lnTo>
                      <a:pt x="1753" y="595"/>
                    </a:lnTo>
                    <a:lnTo>
                      <a:pt x="1754" y="611"/>
                    </a:lnTo>
                    <a:lnTo>
                      <a:pt x="1755" y="627"/>
                    </a:lnTo>
                    <a:lnTo>
                      <a:pt x="1758" y="643"/>
                    </a:lnTo>
                    <a:lnTo>
                      <a:pt x="1759" y="657"/>
                    </a:lnTo>
                    <a:lnTo>
                      <a:pt x="1764" y="668"/>
                    </a:lnTo>
                    <a:lnTo>
                      <a:pt x="1766" y="670"/>
                    </a:lnTo>
                    <a:lnTo>
                      <a:pt x="1769" y="672"/>
                    </a:lnTo>
                    <a:lnTo>
                      <a:pt x="1775" y="672"/>
                    </a:lnTo>
                    <a:lnTo>
                      <a:pt x="1783" y="668"/>
                    </a:lnTo>
                    <a:lnTo>
                      <a:pt x="1790" y="660"/>
                    </a:lnTo>
                    <a:lnTo>
                      <a:pt x="1799" y="650"/>
                    </a:lnTo>
                    <a:lnTo>
                      <a:pt x="1814" y="628"/>
                    </a:lnTo>
                    <a:lnTo>
                      <a:pt x="1817" y="623"/>
                    </a:lnTo>
                    <a:lnTo>
                      <a:pt x="1825" y="610"/>
                    </a:lnTo>
                    <a:lnTo>
                      <a:pt x="1830" y="602"/>
                    </a:lnTo>
                    <a:lnTo>
                      <a:pt x="1833" y="593"/>
                    </a:lnTo>
                    <a:lnTo>
                      <a:pt x="1839" y="572"/>
                    </a:lnTo>
                    <a:lnTo>
                      <a:pt x="1843" y="552"/>
                    </a:lnTo>
                    <a:lnTo>
                      <a:pt x="1844" y="542"/>
                    </a:lnTo>
                    <a:lnTo>
                      <a:pt x="1844" y="534"/>
                    </a:lnTo>
                    <a:lnTo>
                      <a:pt x="1845" y="528"/>
                    </a:lnTo>
                    <a:lnTo>
                      <a:pt x="1847" y="522"/>
                    </a:lnTo>
                    <a:lnTo>
                      <a:pt x="1849" y="516"/>
                    </a:lnTo>
                    <a:lnTo>
                      <a:pt x="1854" y="510"/>
                    </a:lnTo>
                    <a:lnTo>
                      <a:pt x="1860" y="504"/>
                    </a:lnTo>
                    <a:lnTo>
                      <a:pt x="1867" y="499"/>
                    </a:lnTo>
                    <a:lnTo>
                      <a:pt x="1876" y="494"/>
                    </a:lnTo>
                    <a:lnTo>
                      <a:pt x="1886" y="489"/>
                    </a:lnTo>
                    <a:lnTo>
                      <a:pt x="1897" y="485"/>
                    </a:lnTo>
                    <a:lnTo>
                      <a:pt x="1911" y="480"/>
                    </a:lnTo>
                    <a:lnTo>
                      <a:pt x="1926" y="474"/>
                    </a:lnTo>
                    <a:lnTo>
                      <a:pt x="1940" y="467"/>
                    </a:lnTo>
                    <a:lnTo>
                      <a:pt x="1954" y="461"/>
                    </a:lnTo>
                    <a:lnTo>
                      <a:pt x="1967" y="453"/>
                    </a:lnTo>
                    <a:lnTo>
                      <a:pt x="1976" y="445"/>
                    </a:lnTo>
                    <a:lnTo>
                      <a:pt x="1979" y="442"/>
                    </a:lnTo>
                    <a:lnTo>
                      <a:pt x="1981" y="436"/>
                    </a:lnTo>
                    <a:lnTo>
                      <a:pt x="1985" y="424"/>
                    </a:lnTo>
                    <a:lnTo>
                      <a:pt x="1992" y="411"/>
                    </a:lnTo>
                    <a:lnTo>
                      <a:pt x="2001" y="397"/>
                    </a:lnTo>
                    <a:lnTo>
                      <a:pt x="2012" y="380"/>
                    </a:lnTo>
                    <a:lnTo>
                      <a:pt x="2011" y="380"/>
                    </a:lnTo>
                    <a:lnTo>
                      <a:pt x="2059" y="431"/>
                    </a:lnTo>
                    <a:lnTo>
                      <a:pt x="2060" y="433"/>
                    </a:lnTo>
                    <a:lnTo>
                      <a:pt x="2061" y="428"/>
                    </a:lnTo>
                    <a:lnTo>
                      <a:pt x="2063" y="421"/>
                    </a:lnTo>
                    <a:lnTo>
                      <a:pt x="2066" y="407"/>
                    </a:lnTo>
                    <a:lnTo>
                      <a:pt x="2071" y="390"/>
                    </a:lnTo>
                    <a:lnTo>
                      <a:pt x="2075" y="374"/>
                    </a:lnTo>
                    <a:lnTo>
                      <a:pt x="2080" y="356"/>
                    </a:lnTo>
                    <a:lnTo>
                      <a:pt x="2082" y="341"/>
                    </a:lnTo>
                    <a:lnTo>
                      <a:pt x="2082" y="330"/>
                    </a:lnTo>
                    <a:lnTo>
                      <a:pt x="2081" y="325"/>
                    </a:lnTo>
                    <a:lnTo>
                      <a:pt x="2079" y="322"/>
                    </a:lnTo>
                    <a:lnTo>
                      <a:pt x="2075" y="320"/>
                    </a:lnTo>
                    <a:lnTo>
                      <a:pt x="2072" y="318"/>
                    </a:lnTo>
                    <a:lnTo>
                      <a:pt x="2067" y="317"/>
                    </a:lnTo>
                    <a:lnTo>
                      <a:pt x="2062" y="318"/>
                    </a:lnTo>
                    <a:lnTo>
                      <a:pt x="2055" y="320"/>
                    </a:lnTo>
                    <a:lnTo>
                      <a:pt x="2048" y="322"/>
                    </a:lnTo>
                    <a:lnTo>
                      <a:pt x="2041" y="325"/>
                    </a:lnTo>
                    <a:lnTo>
                      <a:pt x="2031" y="329"/>
                    </a:lnTo>
                    <a:lnTo>
                      <a:pt x="2019" y="324"/>
                    </a:lnTo>
                    <a:lnTo>
                      <a:pt x="2007" y="318"/>
                    </a:lnTo>
                    <a:lnTo>
                      <a:pt x="1999" y="309"/>
                    </a:lnTo>
                    <a:lnTo>
                      <a:pt x="1986" y="290"/>
                    </a:lnTo>
                    <a:lnTo>
                      <a:pt x="1977" y="281"/>
                    </a:lnTo>
                    <a:lnTo>
                      <a:pt x="1967" y="272"/>
                    </a:lnTo>
                    <a:lnTo>
                      <a:pt x="1955" y="266"/>
                    </a:lnTo>
                    <a:lnTo>
                      <a:pt x="1944" y="260"/>
                    </a:lnTo>
                    <a:lnTo>
                      <a:pt x="1934" y="258"/>
                    </a:lnTo>
                    <a:lnTo>
                      <a:pt x="1929" y="258"/>
                    </a:lnTo>
                    <a:lnTo>
                      <a:pt x="1926" y="259"/>
                    </a:lnTo>
                    <a:lnTo>
                      <a:pt x="1923" y="262"/>
                    </a:lnTo>
                    <a:lnTo>
                      <a:pt x="1921" y="266"/>
                    </a:lnTo>
                    <a:lnTo>
                      <a:pt x="1919" y="270"/>
                    </a:lnTo>
                    <a:lnTo>
                      <a:pt x="1916" y="273"/>
                    </a:lnTo>
                    <a:lnTo>
                      <a:pt x="1912" y="276"/>
                    </a:lnTo>
                    <a:lnTo>
                      <a:pt x="1907" y="279"/>
                    </a:lnTo>
                    <a:lnTo>
                      <a:pt x="1895" y="283"/>
                    </a:lnTo>
                    <a:lnTo>
                      <a:pt x="1880" y="284"/>
                    </a:lnTo>
                    <a:lnTo>
                      <a:pt x="1864" y="283"/>
                    </a:lnTo>
                    <a:lnTo>
                      <a:pt x="1847" y="279"/>
                    </a:lnTo>
                    <a:lnTo>
                      <a:pt x="1830" y="273"/>
                    </a:lnTo>
                    <a:lnTo>
                      <a:pt x="1813" y="266"/>
                    </a:lnTo>
                    <a:lnTo>
                      <a:pt x="1795" y="255"/>
                    </a:lnTo>
                    <a:lnTo>
                      <a:pt x="1775" y="241"/>
                    </a:lnTo>
                    <a:lnTo>
                      <a:pt x="1754" y="226"/>
                    </a:lnTo>
                    <a:lnTo>
                      <a:pt x="1734" y="211"/>
                    </a:lnTo>
                    <a:lnTo>
                      <a:pt x="1714" y="198"/>
                    </a:lnTo>
                    <a:lnTo>
                      <a:pt x="1696" y="187"/>
                    </a:lnTo>
                    <a:lnTo>
                      <a:pt x="1688" y="183"/>
                    </a:lnTo>
                    <a:lnTo>
                      <a:pt x="1681" y="180"/>
                    </a:lnTo>
                    <a:lnTo>
                      <a:pt x="1674" y="179"/>
                    </a:lnTo>
                    <a:lnTo>
                      <a:pt x="1669" y="179"/>
                    </a:lnTo>
                    <a:lnTo>
                      <a:pt x="1665" y="180"/>
                    </a:lnTo>
                    <a:lnTo>
                      <a:pt x="1662" y="179"/>
                    </a:lnTo>
                    <a:lnTo>
                      <a:pt x="1656" y="174"/>
                    </a:lnTo>
                    <a:lnTo>
                      <a:pt x="1648" y="159"/>
                    </a:lnTo>
                    <a:lnTo>
                      <a:pt x="1643" y="151"/>
                    </a:lnTo>
                    <a:lnTo>
                      <a:pt x="1637" y="147"/>
                    </a:lnTo>
                    <a:lnTo>
                      <a:pt x="1633" y="146"/>
                    </a:lnTo>
                    <a:lnTo>
                      <a:pt x="1628" y="146"/>
                    </a:lnTo>
                    <a:lnTo>
                      <a:pt x="1623" y="148"/>
                    </a:lnTo>
                    <a:lnTo>
                      <a:pt x="1617" y="151"/>
                    </a:lnTo>
                    <a:lnTo>
                      <a:pt x="1603" y="161"/>
                    </a:lnTo>
                    <a:lnTo>
                      <a:pt x="1589" y="172"/>
                    </a:lnTo>
                    <a:lnTo>
                      <a:pt x="1574" y="181"/>
                    </a:lnTo>
                    <a:lnTo>
                      <a:pt x="1557" y="190"/>
                    </a:lnTo>
                    <a:lnTo>
                      <a:pt x="1540" y="197"/>
                    </a:lnTo>
                    <a:lnTo>
                      <a:pt x="1522" y="201"/>
                    </a:lnTo>
                    <a:lnTo>
                      <a:pt x="1513" y="201"/>
                    </a:lnTo>
                    <a:lnTo>
                      <a:pt x="1503" y="199"/>
                    </a:lnTo>
                    <a:lnTo>
                      <a:pt x="1493" y="195"/>
                    </a:lnTo>
                    <a:lnTo>
                      <a:pt x="1482" y="191"/>
                    </a:lnTo>
                    <a:lnTo>
                      <a:pt x="1439" y="170"/>
                    </a:lnTo>
                    <a:lnTo>
                      <a:pt x="1418" y="159"/>
                    </a:lnTo>
                    <a:lnTo>
                      <a:pt x="1398" y="150"/>
                    </a:lnTo>
                    <a:lnTo>
                      <a:pt x="1378" y="145"/>
                    </a:lnTo>
                    <a:lnTo>
                      <a:pt x="1359" y="141"/>
                    </a:lnTo>
                    <a:lnTo>
                      <a:pt x="1344" y="141"/>
                    </a:lnTo>
                    <a:lnTo>
                      <a:pt x="1337" y="143"/>
                    </a:lnTo>
                    <a:lnTo>
                      <a:pt x="1330" y="146"/>
                    </a:lnTo>
                    <a:lnTo>
                      <a:pt x="1322" y="150"/>
                    </a:lnTo>
                    <a:lnTo>
                      <a:pt x="1313" y="153"/>
                    </a:lnTo>
                    <a:lnTo>
                      <a:pt x="1303" y="157"/>
                    </a:lnTo>
                    <a:lnTo>
                      <a:pt x="1292" y="160"/>
                    </a:lnTo>
                    <a:lnTo>
                      <a:pt x="1280" y="162"/>
                    </a:lnTo>
                    <a:lnTo>
                      <a:pt x="1267" y="164"/>
                    </a:lnTo>
                    <a:lnTo>
                      <a:pt x="1254" y="165"/>
                    </a:lnTo>
                    <a:lnTo>
                      <a:pt x="1239" y="167"/>
                    </a:lnTo>
                    <a:lnTo>
                      <a:pt x="1245" y="162"/>
                    </a:lnTo>
                    <a:lnTo>
                      <a:pt x="1249" y="156"/>
                    </a:lnTo>
                    <a:lnTo>
                      <a:pt x="1252" y="149"/>
                    </a:lnTo>
                    <a:lnTo>
                      <a:pt x="1255" y="141"/>
                    </a:lnTo>
                    <a:lnTo>
                      <a:pt x="1255" y="133"/>
                    </a:lnTo>
                    <a:lnTo>
                      <a:pt x="1255" y="124"/>
                    </a:lnTo>
                    <a:lnTo>
                      <a:pt x="1254" y="115"/>
                    </a:lnTo>
                    <a:lnTo>
                      <a:pt x="1251" y="105"/>
                    </a:lnTo>
                    <a:lnTo>
                      <a:pt x="1250" y="105"/>
                    </a:lnTo>
                    <a:lnTo>
                      <a:pt x="1286" y="86"/>
                    </a:lnTo>
                    <a:lnTo>
                      <a:pt x="1286" y="89"/>
                    </a:lnTo>
                    <a:lnTo>
                      <a:pt x="1272" y="75"/>
                    </a:lnTo>
                    <a:lnTo>
                      <a:pt x="1258" y="58"/>
                    </a:lnTo>
                    <a:lnTo>
                      <a:pt x="1245" y="41"/>
                    </a:lnTo>
                    <a:lnTo>
                      <a:pt x="1231" y="26"/>
                    </a:lnTo>
                    <a:lnTo>
                      <a:pt x="1220" y="13"/>
                    </a:lnTo>
                    <a:lnTo>
                      <a:pt x="1208" y="3"/>
                    </a:lnTo>
                    <a:lnTo>
                      <a:pt x="1204" y="0"/>
                    </a:lnTo>
                    <a:lnTo>
                      <a:pt x="1199" y="0"/>
                    </a:lnTo>
                    <a:lnTo>
                      <a:pt x="1195" y="0"/>
                    </a:lnTo>
                    <a:lnTo>
                      <a:pt x="1191" y="2"/>
                    </a:lnTo>
                    <a:lnTo>
                      <a:pt x="1176" y="18"/>
                    </a:lnTo>
                    <a:lnTo>
                      <a:pt x="1168" y="27"/>
                    </a:lnTo>
                    <a:lnTo>
                      <a:pt x="1162" y="37"/>
                    </a:lnTo>
                    <a:lnTo>
                      <a:pt x="1147" y="52"/>
                    </a:lnTo>
                    <a:lnTo>
                      <a:pt x="1142" y="59"/>
                    </a:lnTo>
                    <a:lnTo>
                      <a:pt x="1135" y="65"/>
                    </a:lnTo>
                    <a:lnTo>
                      <a:pt x="1132" y="67"/>
                    </a:lnTo>
                    <a:lnTo>
                      <a:pt x="1130" y="67"/>
                    </a:lnTo>
                    <a:lnTo>
                      <a:pt x="1125" y="64"/>
                    </a:lnTo>
                    <a:lnTo>
                      <a:pt x="1121" y="58"/>
                    </a:lnTo>
                    <a:lnTo>
                      <a:pt x="1117" y="52"/>
                    </a:lnTo>
                    <a:lnTo>
                      <a:pt x="1112" y="45"/>
                    </a:lnTo>
                    <a:lnTo>
                      <a:pt x="1106" y="42"/>
                    </a:lnTo>
                    <a:lnTo>
                      <a:pt x="1100" y="42"/>
                    </a:lnTo>
                    <a:lnTo>
                      <a:pt x="1096" y="44"/>
                    </a:lnTo>
                    <a:lnTo>
                      <a:pt x="1091" y="48"/>
                    </a:lnTo>
                    <a:lnTo>
                      <a:pt x="1072" y="67"/>
                    </a:lnTo>
                    <a:lnTo>
                      <a:pt x="1050" y="85"/>
                    </a:lnTo>
                    <a:lnTo>
                      <a:pt x="1039" y="94"/>
                    </a:lnTo>
                    <a:lnTo>
                      <a:pt x="1028" y="102"/>
                    </a:lnTo>
                    <a:lnTo>
                      <a:pt x="1016" y="106"/>
                    </a:lnTo>
                    <a:lnTo>
                      <a:pt x="1004" y="110"/>
                    </a:lnTo>
                    <a:lnTo>
                      <a:pt x="998" y="112"/>
                    </a:lnTo>
                    <a:lnTo>
                      <a:pt x="994" y="115"/>
                    </a:lnTo>
                    <a:lnTo>
                      <a:pt x="985" y="125"/>
                    </a:lnTo>
                    <a:lnTo>
                      <a:pt x="976" y="138"/>
                    </a:lnTo>
                    <a:lnTo>
                      <a:pt x="969" y="153"/>
                    </a:lnTo>
                    <a:lnTo>
                      <a:pt x="963" y="170"/>
                    </a:lnTo>
                    <a:lnTo>
                      <a:pt x="955" y="185"/>
                    </a:lnTo>
                    <a:lnTo>
                      <a:pt x="948" y="199"/>
                    </a:lnTo>
                    <a:lnTo>
                      <a:pt x="940" y="209"/>
                    </a:lnTo>
                    <a:lnTo>
                      <a:pt x="935" y="212"/>
                    </a:lnTo>
                    <a:lnTo>
                      <a:pt x="929" y="213"/>
                    </a:lnTo>
                    <a:lnTo>
                      <a:pt x="920" y="212"/>
                    </a:lnTo>
                    <a:lnTo>
                      <a:pt x="913" y="209"/>
                    </a:lnTo>
                    <a:lnTo>
                      <a:pt x="904" y="206"/>
                    </a:lnTo>
                    <a:lnTo>
                      <a:pt x="894" y="202"/>
                    </a:lnTo>
                    <a:lnTo>
                      <a:pt x="876" y="197"/>
                    </a:lnTo>
                    <a:lnTo>
                      <a:pt x="866" y="195"/>
                    </a:lnTo>
                    <a:lnTo>
                      <a:pt x="854" y="197"/>
                    </a:lnTo>
                    <a:lnTo>
                      <a:pt x="841" y="200"/>
                    </a:lnTo>
                    <a:lnTo>
                      <a:pt x="826" y="205"/>
                    </a:lnTo>
                    <a:lnTo>
                      <a:pt x="814" y="212"/>
                    </a:lnTo>
                    <a:lnTo>
                      <a:pt x="803" y="220"/>
                    </a:lnTo>
                    <a:lnTo>
                      <a:pt x="796" y="231"/>
                    </a:lnTo>
                    <a:lnTo>
                      <a:pt x="793" y="236"/>
                    </a:lnTo>
                    <a:lnTo>
                      <a:pt x="792" y="242"/>
                    </a:lnTo>
                    <a:lnTo>
                      <a:pt x="791" y="248"/>
                    </a:lnTo>
                    <a:lnTo>
                      <a:pt x="789" y="255"/>
                    </a:lnTo>
                    <a:lnTo>
                      <a:pt x="782" y="263"/>
                    </a:lnTo>
                    <a:lnTo>
                      <a:pt x="772" y="272"/>
                    </a:lnTo>
                    <a:lnTo>
                      <a:pt x="761" y="279"/>
                    </a:lnTo>
                    <a:lnTo>
                      <a:pt x="748" y="284"/>
                    </a:lnTo>
                    <a:lnTo>
                      <a:pt x="737" y="286"/>
                    </a:lnTo>
                    <a:lnTo>
                      <a:pt x="726" y="288"/>
                    </a:lnTo>
                    <a:lnTo>
                      <a:pt x="717" y="289"/>
                    </a:lnTo>
                    <a:lnTo>
                      <a:pt x="712" y="289"/>
                    </a:lnTo>
                    <a:lnTo>
                      <a:pt x="707" y="288"/>
                    </a:lnTo>
                    <a:lnTo>
                      <a:pt x="694" y="286"/>
                    </a:lnTo>
                    <a:lnTo>
                      <a:pt x="680" y="285"/>
                    </a:lnTo>
                    <a:lnTo>
                      <a:pt x="664" y="284"/>
                    </a:lnTo>
                    <a:lnTo>
                      <a:pt x="649" y="283"/>
                    </a:lnTo>
                    <a:lnTo>
                      <a:pt x="637" y="285"/>
                    </a:lnTo>
                    <a:lnTo>
                      <a:pt x="631" y="285"/>
                    </a:lnTo>
                    <a:lnTo>
                      <a:pt x="627" y="288"/>
                    </a:lnTo>
                    <a:lnTo>
                      <a:pt x="623" y="291"/>
                    </a:lnTo>
                    <a:lnTo>
                      <a:pt x="621" y="295"/>
                    </a:lnTo>
                    <a:lnTo>
                      <a:pt x="615" y="307"/>
                    </a:lnTo>
                    <a:lnTo>
                      <a:pt x="609" y="322"/>
                    </a:lnTo>
                    <a:lnTo>
                      <a:pt x="598" y="338"/>
                    </a:lnTo>
                    <a:lnTo>
                      <a:pt x="585" y="358"/>
                    </a:lnTo>
                    <a:lnTo>
                      <a:pt x="584" y="356"/>
                    </a:lnTo>
                    <a:lnTo>
                      <a:pt x="540" y="351"/>
                    </a:lnTo>
                    <a:lnTo>
                      <a:pt x="542" y="352"/>
                    </a:lnTo>
                    <a:lnTo>
                      <a:pt x="529" y="359"/>
                    </a:lnTo>
                    <a:lnTo>
                      <a:pt x="518" y="364"/>
                    </a:lnTo>
                    <a:lnTo>
                      <a:pt x="510" y="367"/>
                    </a:lnTo>
                    <a:lnTo>
                      <a:pt x="504" y="368"/>
                    </a:lnTo>
                    <a:lnTo>
                      <a:pt x="500" y="367"/>
                    </a:lnTo>
                    <a:lnTo>
                      <a:pt x="500" y="363"/>
                    </a:lnTo>
                    <a:lnTo>
                      <a:pt x="505" y="358"/>
                    </a:lnTo>
                    <a:lnTo>
                      <a:pt x="508" y="353"/>
                    </a:lnTo>
                    <a:lnTo>
                      <a:pt x="510" y="348"/>
                    </a:lnTo>
                    <a:lnTo>
                      <a:pt x="513" y="336"/>
                    </a:lnTo>
                    <a:lnTo>
                      <a:pt x="513" y="322"/>
                    </a:lnTo>
                    <a:lnTo>
                      <a:pt x="510" y="310"/>
                    </a:lnTo>
                    <a:lnTo>
                      <a:pt x="506" y="298"/>
                    </a:lnTo>
                    <a:lnTo>
                      <a:pt x="501" y="289"/>
                    </a:lnTo>
                    <a:lnTo>
                      <a:pt x="496" y="284"/>
                    </a:lnTo>
                    <a:lnTo>
                      <a:pt x="490" y="284"/>
                    </a:lnTo>
                    <a:lnTo>
                      <a:pt x="481" y="285"/>
                    </a:lnTo>
                    <a:lnTo>
                      <a:pt x="471" y="287"/>
                    </a:lnTo>
                    <a:lnTo>
                      <a:pt x="447" y="288"/>
                    </a:lnTo>
                    <a:lnTo>
                      <a:pt x="436" y="287"/>
                    </a:lnTo>
                    <a:lnTo>
                      <a:pt x="426" y="284"/>
                    </a:lnTo>
                    <a:lnTo>
                      <a:pt x="422" y="282"/>
                    </a:lnTo>
                    <a:lnTo>
                      <a:pt x="420" y="279"/>
                    </a:lnTo>
                    <a:lnTo>
                      <a:pt x="418" y="275"/>
                    </a:lnTo>
                    <a:lnTo>
                      <a:pt x="417" y="271"/>
                    </a:lnTo>
                    <a:lnTo>
                      <a:pt x="416" y="261"/>
                    </a:lnTo>
                    <a:lnTo>
                      <a:pt x="415" y="247"/>
                    </a:lnTo>
                    <a:lnTo>
                      <a:pt x="412" y="231"/>
                    </a:lnTo>
                    <a:lnTo>
                      <a:pt x="407" y="215"/>
                    </a:lnTo>
                    <a:lnTo>
                      <a:pt x="402" y="199"/>
                    </a:lnTo>
                    <a:lnTo>
                      <a:pt x="397" y="186"/>
                    </a:lnTo>
                    <a:lnTo>
                      <a:pt x="389" y="174"/>
                    </a:lnTo>
                    <a:lnTo>
                      <a:pt x="382" y="167"/>
                    </a:lnTo>
                    <a:lnTo>
                      <a:pt x="378" y="166"/>
                    </a:lnTo>
                    <a:lnTo>
                      <a:pt x="373" y="166"/>
                    </a:lnTo>
                    <a:lnTo>
                      <a:pt x="368" y="168"/>
                    </a:lnTo>
                    <a:lnTo>
                      <a:pt x="363" y="172"/>
                    </a:lnTo>
                    <a:lnTo>
                      <a:pt x="350" y="180"/>
                    </a:lnTo>
                    <a:lnTo>
                      <a:pt x="336" y="191"/>
                    </a:lnTo>
                    <a:lnTo>
                      <a:pt x="323" y="205"/>
                    </a:lnTo>
                    <a:lnTo>
                      <a:pt x="308" y="219"/>
                    </a:lnTo>
                    <a:lnTo>
                      <a:pt x="295" y="234"/>
                    </a:lnTo>
                    <a:lnTo>
                      <a:pt x="282" y="247"/>
                    </a:lnTo>
                    <a:lnTo>
                      <a:pt x="269" y="262"/>
                    </a:lnTo>
                    <a:lnTo>
                      <a:pt x="254" y="281"/>
                    </a:lnTo>
                    <a:lnTo>
                      <a:pt x="224" y="320"/>
                    </a:lnTo>
                    <a:lnTo>
                      <a:pt x="209" y="338"/>
                    </a:lnTo>
                    <a:lnTo>
                      <a:pt x="195" y="355"/>
                    </a:lnTo>
                    <a:lnTo>
                      <a:pt x="183" y="369"/>
                    </a:lnTo>
                    <a:lnTo>
                      <a:pt x="178" y="375"/>
                    </a:lnTo>
                    <a:lnTo>
                      <a:pt x="174" y="380"/>
                    </a:lnTo>
                    <a:lnTo>
                      <a:pt x="167" y="390"/>
                    </a:lnTo>
                    <a:lnTo>
                      <a:pt x="162" y="398"/>
                    </a:lnTo>
                    <a:lnTo>
                      <a:pt x="158" y="409"/>
                    </a:lnTo>
                    <a:lnTo>
                      <a:pt x="155" y="420"/>
                    </a:lnTo>
                    <a:lnTo>
                      <a:pt x="154" y="430"/>
                    </a:lnTo>
                    <a:lnTo>
                      <a:pt x="154" y="442"/>
                    </a:lnTo>
                    <a:lnTo>
                      <a:pt x="155" y="453"/>
                    </a:lnTo>
                    <a:lnTo>
                      <a:pt x="159" y="465"/>
                    </a:lnTo>
                    <a:lnTo>
                      <a:pt x="163" y="480"/>
                    </a:lnTo>
                    <a:lnTo>
                      <a:pt x="167" y="495"/>
                    </a:lnTo>
                    <a:lnTo>
                      <a:pt x="177" y="525"/>
                    </a:lnTo>
                    <a:lnTo>
                      <a:pt x="182" y="539"/>
                    </a:lnTo>
                    <a:lnTo>
                      <a:pt x="187" y="548"/>
                    </a:lnTo>
                    <a:lnTo>
                      <a:pt x="193" y="555"/>
                    </a:lnTo>
                    <a:lnTo>
                      <a:pt x="199" y="558"/>
                    </a:lnTo>
                    <a:lnTo>
                      <a:pt x="205" y="557"/>
                    </a:lnTo>
                    <a:lnTo>
                      <a:pt x="214" y="556"/>
                    </a:lnTo>
                    <a:lnTo>
                      <a:pt x="234" y="549"/>
                    </a:lnTo>
                    <a:lnTo>
                      <a:pt x="243" y="545"/>
                    </a:lnTo>
                    <a:lnTo>
                      <a:pt x="251" y="539"/>
                    </a:lnTo>
                    <a:lnTo>
                      <a:pt x="258" y="532"/>
                    </a:lnTo>
                    <a:lnTo>
                      <a:pt x="262" y="524"/>
                    </a:lnTo>
                    <a:lnTo>
                      <a:pt x="266" y="516"/>
                    </a:lnTo>
                    <a:lnTo>
                      <a:pt x="270" y="507"/>
                    </a:lnTo>
                    <a:lnTo>
                      <a:pt x="280" y="491"/>
                    </a:lnTo>
                    <a:lnTo>
                      <a:pt x="284" y="481"/>
                    </a:lnTo>
                    <a:lnTo>
                      <a:pt x="287" y="472"/>
                    </a:lnTo>
                    <a:lnTo>
                      <a:pt x="288" y="461"/>
                    </a:lnTo>
                    <a:lnTo>
                      <a:pt x="286" y="449"/>
                    </a:lnTo>
                    <a:lnTo>
                      <a:pt x="280" y="425"/>
                    </a:lnTo>
                    <a:lnTo>
                      <a:pt x="279" y="415"/>
                    </a:lnTo>
                    <a:lnTo>
                      <a:pt x="277" y="405"/>
                    </a:lnTo>
                    <a:lnTo>
                      <a:pt x="277" y="395"/>
                    </a:lnTo>
                    <a:lnTo>
                      <a:pt x="279" y="385"/>
                    </a:lnTo>
                    <a:lnTo>
                      <a:pt x="281" y="376"/>
                    </a:lnTo>
                    <a:lnTo>
                      <a:pt x="286" y="367"/>
                    </a:lnTo>
                    <a:lnTo>
                      <a:pt x="295" y="356"/>
                    </a:lnTo>
                    <a:lnTo>
                      <a:pt x="307" y="344"/>
                    </a:lnTo>
                    <a:lnTo>
                      <a:pt x="322" y="330"/>
                    </a:lnTo>
                    <a:lnTo>
                      <a:pt x="338" y="316"/>
                    </a:lnTo>
                    <a:lnTo>
                      <a:pt x="343" y="318"/>
                    </a:lnTo>
                    <a:lnTo>
                      <a:pt x="348" y="322"/>
                    </a:lnTo>
                    <a:lnTo>
                      <a:pt x="350" y="330"/>
                    </a:lnTo>
                    <a:lnTo>
                      <a:pt x="351" y="340"/>
                    </a:lnTo>
                    <a:lnTo>
                      <a:pt x="350" y="348"/>
                    </a:lnTo>
                    <a:lnTo>
                      <a:pt x="348" y="352"/>
                    </a:lnTo>
                    <a:lnTo>
                      <a:pt x="346" y="355"/>
                    </a:lnTo>
                    <a:lnTo>
                      <a:pt x="342" y="358"/>
                    </a:lnTo>
                    <a:lnTo>
                      <a:pt x="338" y="360"/>
                    </a:lnTo>
                    <a:lnTo>
                      <a:pt x="332" y="363"/>
                    </a:lnTo>
                    <a:lnTo>
                      <a:pt x="328" y="367"/>
                    </a:lnTo>
                    <a:lnTo>
                      <a:pt x="322" y="375"/>
                    </a:lnTo>
                    <a:lnTo>
                      <a:pt x="317" y="384"/>
                    </a:lnTo>
                    <a:lnTo>
                      <a:pt x="313" y="397"/>
                    </a:lnTo>
                    <a:lnTo>
                      <a:pt x="313" y="410"/>
                    </a:lnTo>
                    <a:lnTo>
                      <a:pt x="313" y="422"/>
                    </a:lnTo>
                    <a:lnTo>
                      <a:pt x="316" y="434"/>
                    </a:lnTo>
                    <a:lnTo>
                      <a:pt x="321" y="443"/>
                    </a:lnTo>
                    <a:lnTo>
                      <a:pt x="328" y="448"/>
                    </a:lnTo>
                    <a:lnTo>
                      <a:pt x="332" y="449"/>
                    </a:lnTo>
                    <a:lnTo>
                      <a:pt x="338" y="449"/>
                    </a:lnTo>
                    <a:lnTo>
                      <a:pt x="349" y="445"/>
                    </a:lnTo>
                    <a:lnTo>
                      <a:pt x="361" y="439"/>
                    </a:lnTo>
                    <a:lnTo>
                      <a:pt x="373" y="432"/>
                    </a:lnTo>
                    <a:lnTo>
                      <a:pt x="386" y="424"/>
                    </a:lnTo>
                    <a:lnTo>
                      <a:pt x="397" y="418"/>
                    </a:lnTo>
                    <a:lnTo>
                      <a:pt x="407" y="412"/>
                    </a:lnTo>
                    <a:lnTo>
                      <a:pt x="416" y="409"/>
                    </a:lnTo>
                    <a:lnTo>
                      <a:pt x="422" y="409"/>
                    </a:lnTo>
                    <a:lnTo>
                      <a:pt x="426" y="412"/>
                    </a:lnTo>
                    <a:lnTo>
                      <a:pt x="431" y="420"/>
                    </a:lnTo>
                    <a:lnTo>
                      <a:pt x="441" y="438"/>
                    </a:lnTo>
                    <a:lnTo>
                      <a:pt x="448" y="458"/>
                    </a:lnTo>
                    <a:lnTo>
                      <a:pt x="451" y="466"/>
                    </a:lnTo>
                    <a:lnTo>
                      <a:pt x="453" y="472"/>
                    </a:lnTo>
                    <a:lnTo>
                      <a:pt x="441" y="474"/>
                    </a:lnTo>
                    <a:lnTo>
                      <a:pt x="429" y="480"/>
                    </a:lnTo>
                    <a:lnTo>
                      <a:pt x="417" y="490"/>
                    </a:lnTo>
                    <a:lnTo>
                      <a:pt x="405" y="505"/>
                    </a:lnTo>
                    <a:lnTo>
                      <a:pt x="388" y="502"/>
                    </a:lnTo>
                    <a:lnTo>
                      <a:pt x="374" y="500"/>
                    </a:lnTo>
                    <a:lnTo>
                      <a:pt x="362" y="498"/>
                    </a:lnTo>
                    <a:lnTo>
                      <a:pt x="352" y="499"/>
                    </a:lnTo>
                    <a:lnTo>
                      <a:pt x="344" y="500"/>
                    </a:lnTo>
                    <a:lnTo>
                      <a:pt x="338" y="502"/>
                    </a:lnTo>
                    <a:lnTo>
                      <a:pt x="335" y="506"/>
                    </a:lnTo>
                    <a:lnTo>
                      <a:pt x="334" y="511"/>
                    </a:lnTo>
                    <a:lnTo>
                      <a:pt x="333" y="521"/>
                    </a:lnTo>
                    <a:lnTo>
                      <a:pt x="332" y="535"/>
                    </a:lnTo>
                    <a:lnTo>
                      <a:pt x="329" y="549"/>
                    </a:lnTo>
                    <a:lnTo>
                      <a:pt x="324" y="565"/>
                    </a:lnTo>
                    <a:lnTo>
                      <a:pt x="319" y="578"/>
                    </a:lnTo>
                    <a:lnTo>
                      <a:pt x="313" y="587"/>
                    </a:lnTo>
                    <a:lnTo>
                      <a:pt x="308" y="592"/>
                    </a:lnTo>
                    <a:lnTo>
                      <a:pt x="304" y="593"/>
                    </a:lnTo>
                    <a:lnTo>
                      <a:pt x="299" y="593"/>
                    </a:lnTo>
                    <a:lnTo>
                      <a:pt x="295" y="593"/>
                    </a:lnTo>
                    <a:lnTo>
                      <a:pt x="288" y="590"/>
                    </a:lnTo>
                    <a:lnTo>
                      <a:pt x="282" y="588"/>
                    </a:lnTo>
                    <a:lnTo>
                      <a:pt x="265" y="586"/>
                    </a:lnTo>
                    <a:lnTo>
                      <a:pt x="247" y="587"/>
                    </a:lnTo>
                    <a:lnTo>
                      <a:pt x="227" y="590"/>
                    </a:lnTo>
                    <a:lnTo>
                      <a:pt x="208" y="597"/>
                    </a:lnTo>
                    <a:lnTo>
                      <a:pt x="191" y="606"/>
                    </a:lnTo>
                    <a:lnTo>
                      <a:pt x="183" y="611"/>
                    </a:lnTo>
                    <a:lnTo>
                      <a:pt x="177" y="617"/>
                    </a:lnTo>
                    <a:lnTo>
                      <a:pt x="170" y="625"/>
                    </a:lnTo>
                    <a:lnTo>
                      <a:pt x="166" y="634"/>
                    </a:lnTo>
                    <a:lnTo>
                      <a:pt x="159" y="649"/>
                    </a:lnTo>
                    <a:lnTo>
                      <a:pt x="152" y="662"/>
                    </a:lnTo>
                    <a:lnTo>
                      <a:pt x="138" y="682"/>
                    </a:lnTo>
                    <a:lnTo>
                      <a:pt x="125" y="698"/>
                    </a:lnTo>
                    <a:lnTo>
                      <a:pt x="121" y="708"/>
                    </a:lnTo>
                    <a:lnTo>
                      <a:pt x="115" y="718"/>
                    </a:lnTo>
                    <a:lnTo>
                      <a:pt x="106" y="742"/>
                    </a:lnTo>
                    <a:lnTo>
                      <a:pt x="97" y="765"/>
                    </a:lnTo>
                    <a:lnTo>
                      <a:pt x="90" y="785"/>
                    </a:lnTo>
                    <a:lnTo>
                      <a:pt x="86" y="793"/>
                    </a:lnTo>
                    <a:lnTo>
                      <a:pt x="83" y="799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7" name="Freeform 12"/>
              <p:cNvSpPr>
                <a:spLocks/>
              </p:cNvSpPr>
              <p:nvPr/>
            </p:nvSpPr>
            <p:spPr bwMode="auto">
              <a:xfrm>
                <a:off x="1825" y="2216"/>
                <a:ext cx="703" cy="1178"/>
              </a:xfrm>
              <a:custGeom>
                <a:avLst/>
                <a:gdLst>
                  <a:gd name="T0" fmla="*/ 480 w 703"/>
                  <a:gd name="T1" fmla="*/ 116 h 1178"/>
                  <a:gd name="T2" fmla="*/ 447 w 703"/>
                  <a:gd name="T3" fmla="*/ 95 h 1178"/>
                  <a:gd name="T4" fmla="*/ 425 w 703"/>
                  <a:gd name="T5" fmla="*/ 93 h 1178"/>
                  <a:gd name="T6" fmla="*/ 398 w 703"/>
                  <a:gd name="T7" fmla="*/ 116 h 1178"/>
                  <a:gd name="T8" fmla="*/ 361 w 703"/>
                  <a:gd name="T9" fmla="*/ 115 h 1178"/>
                  <a:gd name="T10" fmla="*/ 321 w 703"/>
                  <a:gd name="T11" fmla="*/ 81 h 1178"/>
                  <a:gd name="T12" fmla="*/ 284 w 703"/>
                  <a:gd name="T13" fmla="*/ 27 h 1178"/>
                  <a:gd name="T14" fmla="*/ 240 w 703"/>
                  <a:gd name="T15" fmla="*/ 0 h 1178"/>
                  <a:gd name="T16" fmla="*/ 220 w 703"/>
                  <a:gd name="T17" fmla="*/ 12 h 1178"/>
                  <a:gd name="T18" fmla="*/ 162 w 703"/>
                  <a:gd name="T19" fmla="*/ 27 h 1178"/>
                  <a:gd name="T20" fmla="*/ 126 w 703"/>
                  <a:gd name="T21" fmla="*/ 62 h 1178"/>
                  <a:gd name="T22" fmla="*/ 75 w 703"/>
                  <a:gd name="T23" fmla="*/ 148 h 1178"/>
                  <a:gd name="T24" fmla="*/ 41 w 703"/>
                  <a:gd name="T25" fmla="*/ 188 h 1178"/>
                  <a:gd name="T26" fmla="*/ 16 w 703"/>
                  <a:gd name="T27" fmla="*/ 227 h 1178"/>
                  <a:gd name="T28" fmla="*/ 6 w 703"/>
                  <a:gd name="T29" fmla="*/ 292 h 1178"/>
                  <a:gd name="T30" fmla="*/ 3 w 703"/>
                  <a:gd name="T31" fmla="*/ 370 h 1178"/>
                  <a:gd name="T32" fmla="*/ 12 w 703"/>
                  <a:gd name="T33" fmla="*/ 413 h 1178"/>
                  <a:gd name="T34" fmla="*/ 24 w 703"/>
                  <a:gd name="T35" fmla="*/ 451 h 1178"/>
                  <a:gd name="T36" fmla="*/ 41 w 703"/>
                  <a:gd name="T37" fmla="*/ 501 h 1178"/>
                  <a:gd name="T38" fmla="*/ 65 w 703"/>
                  <a:gd name="T39" fmla="*/ 513 h 1178"/>
                  <a:gd name="T40" fmla="*/ 145 w 703"/>
                  <a:gd name="T41" fmla="*/ 526 h 1178"/>
                  <a:gd name="T42" fmla="*/ 215 w 703"/>
                  <a:gd name="T43" fmla="*/ 524 h 1178"/>
                  <a:gd name="T44" fmla="*/ 249 w 703"/>
                  <a:gd name="T45" fmla="*/ 533 h 1178"/>
                  <a:gd name="T46" fmla="*/ 277 w 703"/>
                  <a:gd name="T47" fmla="*/ 566 h 1178"/>
                  <a:gd name="T48" fmla="*/ 284 w 703"/>
                  <a:gd name="T49" fmla="*/ 603 h 1178"/>
                  <a:gd name="T50" fmla="*/ 279 w 703"/>
                  <a:gd name="T51" fmla="*/ 638 h 1178"/>
                  <a:gd name="T52" fmla="*/ 293 w 703"/>
                  <a:gd name="T53" fmla="*/ 659 h 1178"/>
                  <a:gd name="T54" fmla="*/ 316 w 703"/>
                  <a:gd name="T55" fmla="*/ 676 h 1178"/>
                  <a:gd name="T56" fmla="*/ 316 w 703"/>
                  <a:gd name="T57" fmla="*/ 732 h 1178"/>
                  <a:gd name="T58" fmla="*/ 311 w 703"/>
                  <a:gd name="T59" fmla="*/ 824 h 1178"/>
                  <a:gd name="T60" fmla="*/ 304 w 703"/>
                  <a:gd name="T61" fmla="*/ 869 h 1178"/>
                  <a:gd name="T62" fmla="*/ 307 w 703"/>
                  <a:gd name="T63" fmla="*/ 905 h 1178"/>
                  <a:gd name="T64" fmla="*/ 323 w 703"/>
                  <a:gd name="T65" fmla="*/ 960 h 1178"/>
                  <a:gd name="T66" fmla="*/ 335 w 703"/>
                  <a:gd name="T67" fmla="*/ 992 h 1178"/>
                  <a:gd name="T68" fmla="*/ 359 w 703"/>
                  <a:gd name="T69" fmla="*/ 1063 h 1178"/>
                  <a:gd name="T70" fmla="*/ 371 w 703"/>
                  <a:gd name="T71" fmla="*/ 1119 h 1178"/>
                  <a:gd name="T72" fmla="*/ 388 w 703"/>
                  <a:gd name="T73" fmla="*/ 1168 h 1178"/>
                  <a:gd name="T74" fmla="*/ 428 w 703"/>
                  <a:gd name="T75" fmla="*/ 1177 h 1178"/>
                  <a:gd name="T76" fmla="*/ 466 w 703"/>
                  <a:gd name="T77" fmla="*/ 1157 h 1178"/>
                  <a:gd name="T78" fmla="*/ 502 w 703"/>
                  <a:gd name="T79" fmla="*/ 1105 h 1178"/>
                  <a:gd name="T80" fmla="*/ 529 w 703"/>
                  <a:gd name="T81" fmla="*/ 1070 h 1178"/>
                  <a:gd name="T82" fmla="*/ 528 w 703"/>
                  <a:gd name="T83" fmla="*/ 1012 h 1178"/>
                  <a:gd name="T84" fmla="*/ 530 w 703"/>
                  <a:gd name="T85" fmla="*/ 988 h 1178"/>
                  <a:gd name="T86" fmla="*/ 547 w 703"/>
                  <a:gd name="T87" fmla="*/ 990 h 1178"/>
                  <a:gd name="T88" fmla="*/ 563 w 703"/>
                  <a:gd name="T89" fmla="*/ 986 h 1178"/>
                  <a:gd name="T90" fmla="*/ 559 w 703"/>
                  <a:gd name="T91" fmla="*/ 946 h 1178"/>
                  <a:gd name="T92" fmla="*/ 570 w 703"/>
                  <a:gd name="T93" fmla="*/ 912 h 1178"/>
                  <a:gd name="T94" fmla="*/ 602 w 703"/>
                  <a:gd name="T95" fmla="*/ 876 h 1178"/>
                  <a:gd name="T96" fmla="*/ 607 w 703"/>
                  <a:gd name="T97" fmla="*/ 783 h 1178"/>
                  <a:gd name="T98" fmla="*/ 602 w 703"/>
                  <a:gd name="T99" fmla="*/ 739 h 1178"/>
                  <a:gd name="T100" fmla="*/ 581 w 703"/>
                  <a:gd name="T101" fmla="*/ 709 h 1178"/>
                  <a:gd name="T102" fmla="*/ 599 w 703"/>
                  <a:gd name="T103" fmla="*/ 660 h 1178"/>
                  <a:gd name="T104" fmla="*/ 630 w 703"/>
                  <a:gd name="T105" fmla="*/ 602 h 1178"/>
                  <a:gd name="T106" fmla="*/ 662 w 703"/>
                  <a:gd name="T107" fmla="*/ 530 h 1178"/>
                  <a:gd name="T108" fmla="*/ 698 w 703"/>
                  <a:gd name="T109" fmla="*/ 448 h 1178"/>
                  <a:gd name="T110" fmla="*/ 666 w 703"/>
                  <a:gd name="T111" fmla="*/ 453 h 1178"/>
                  <a:gd name="T112" fmla="*/ 637 w 703"/>
                  <a:gd name="T113" fmla="*/ 430 h 1178"/>
                  <a:gd name="T114" fmla="*/ 590 w 703"/>
                  <a:gd name="T115" fmla="*/ 365 h 1178"/>
                  <a:gd name="T116" fmla="*/ 559 w 703"/>
                  <a:gd name="T117" fmla="*/ 284 h 1178"/>
                  <a:gd name="T118" fmla="*/ 551 w 703"/>
                  <a:gd name="T119" fmla="*/ 213 h 1178"/>
                  <a:gd name="T120" fmla="*/ 543 w 703"/>
                  <a:gd name="T121" fmla="*/ 141 h 1178"/>
                  <a:gd name="T122" fmla="*/ 510 w 703"/>
                  <a:gd name="T123" fmla="*/ 119 h 1178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703"/>
                  <a:gd name="T187" fmla="*/ 0 h 1178"/>
                  <a:gd name="T188" fmla="*/ 703 w 703"/>
                  <a:gd name="T189" fmla="*/ 1178 h 1178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703" h="1178">
                    <a:moveTo>
                      <a:pt x="510" y="119"/>
                    </a:moveTo>
                    <a:lnTo>
                      <a:pt x="500" y="120"/>
                    </a:lnTo>
                    <a:lnTo>
                      <a:pt x="490" y="119"/>
                    </a:lnTo>
                    <a:lnTo>
                      <a:pt x="480" y="116"/>
                    </a:lnTo>
                    <a:lnTo>
                      <a:pt x="471" y="111"/>
                    </a:lnTo>
                    <a:lnTo>
                      <a:pt x="462" y="106"/>
                    </a:lnTo>
                    <a:lnTo>
                      <a:pt x="454" y="101"/>
                    </a:lnTo>
                    <a:lnTo>
                      <a:pt x="447" y="95"/>
                    </a:lnTo>
                    <a:lnTo>
                      <a:pt x="442" y="90"/>
                    </a:lnTo>
                    <a:lnTo>
                      <a:pt x="437" y="89"/>
                    </a:lnTo>
                    <a:lnTo>
                      <a:pt x="431" y="89"/>
                    </a:lnTo>
                    <a:lnTo>
                      <a:pt x="425" y="93"/>
                    </a:lnTo>
                    <a:lnTo>
                      <a:pt x="419" y="99"/>
                    </a:lnTo>
                    <a:lnTo>
                      <a:pt x="413" y="105"/>
                    </a:lnTo>
                    <a:lnTo>
                      <a:pt x="405" y="111"/>
                    </a:lnTo>
                    <a:lnTo>
                      <a:pt x="398" y="116"/>
                    </a:lnTo>
                    <a:lnTo>
                      <a:pt x="391" y="119"/>
                    </a:lnTo>
                    <a:lnTo>
                      <a:pt x="382" y="120"/>
                    </a:lnTo>
                    <a:lnTo>
                      <a:pt x="372" y="119"/>
                    </a:lnTo>
                    <a:lnTo>
                      <a:pt x="361" y="115"/>
                    </a:lnTo>
                    <a:lnTo>
                      <a:pt x="351" y="108"/>
                    </a:lnTo>
                    <a:lnTo>
                      <a:pt x="341" y="101"/>
                    </a:lnTo>
                    <a:lnTo>
                      <a:pt x="330" y="91"/>
                    </a:lnTo>
                    <a:lnTo>
                      <a:pt x="321" y="81"/>
                    </a:lnTo>
                    <a:lnTo>
                      <a:pt x="315" y="68"/>
                    </a:lnTo>
                    <a:lnTo>
                      <a:pt x="307" y="54"/>
                    </a:lnTo>
                    <a:lnTo>
                      <a:pt x="297" y="40"/>
                    </a:lnTo>
                    <a:lnTo>
                      <a:pt x="284" y="27"/>
                    </a:lnTo>
                    <a:lnTo>
                      <a:pt x="271" y="15"/>
                    </a:lnTo>
                    <a:lnTo>
                      <a:pt x="257" y="6"/>
                    </a:lnTo>
                    <a:lnTo>
                      <a:pt x="245" y="1"/>
                    </a:lnTo>
                    <a:lnTo>
                      <a:pt x="240" y="0"/>
                    </a:lnTo>
                    <a:lnTo>
                      <a:pt x="235" y="0"/>
                    </a:lnTo>
                    <a:lnTo>
                      <a:pt x="231" y="2"/>
                    </a:lnTo>
                    <a:lnTo>
                      <a:pt x="227" y="6"/>
                    </a:lnTo>
                    <a:lnTo>
                      <a:pt x="220" y="12"/>
                    </a:lnTo>
                    <a:lnTo>
                      <a:pt x="211" y="17"/>
                    </a:lnTo>
                    <a:lnTo>
                      <a:pt x="198" y="20"/>
                    </a:lnTo>
                    <a:lnTo>
                      <a:pt x="187" y="22"/>
                    </a:lnTo>
                    <a:lnTo>
                      <a:pt x="162" y="27"/>
                    </a:lnTo>
                    <a:lnTo>
                      <a:pt x="152" y="32"/>
                    </a:lnTo>
                    <a:lnTo>
                      <a:pt x="142" y="39"/>
                    </a:lnTo>
                    <a:lnTo>
                      <a:pt x="134" y="50"/>
                    </a:lnTo>
                    <a:lnTo>
                      <a:pt x="126" y="62"/>
                    </a:lnTo>
                    <a:lnTo>
                      <a:pt x="106" y="92"/>
                    </a:lnTo>
                    <a:lnTo>
                      <a:pt x="89" y="122"/>
                    </a:lnTo>
                    <a:lnTo>
                      <a:pt x="81" y="136"/>
                    </a:lnTo>
                    <a:lnTo>
                      <a:pt x="75" y="148"/>
                    </a:lnTo>
                    <a:lnTo>
                      <a:pt x="70" y="159"/>
                    </a:lnTo>
                    <a:lnTo>
                      <a:pt x="61" y="169"/>
                    </a:lnTo>
                    <a:lnTo>
                      <a:pt x="51" y="179"/>
                    </a:lnTo>
                    <a:lnTo>
                      <a:pt x="41" y="188"/>
                    </a:lnTo>
                    <a:lnTo>
                      <a:pt x="31" y="199"/>
                    </a:lnTo>
                    <a:lnTo>
                      <a:pt x="24" y="210"/>
                    </a:lnTo>
                    <a:lnTo>
                      <a:pt x="18" y="222"/>
                    </a:lnTo>
                    <a:lnTo>
                      <a:pt x="16" y="227"/>
                    </a:lnTo>
                    <a:lnTo>
                      <a:pt x="15" y="234"/>
                    </a:lnTo>
                    <a:lnTo>
                      <a:pt x="15" y="252"/>
                    </a:lnTo>
                    <a:lnTo>
                      <a:pt x="12" y="271"/>
                    </a:lnTo>
                    <a:lnTo>
                      <a:pt x="6" y="292"/>
                    </a:lnTo>
                    <a:lnTo>
                      <a:pt x="0" y="314"/>
                    </a:lnTo>
                    <a:lnTo>
                      <a:pt x="0" y="335"/>
                    </a:lnTo>
                    <a:lnTo>
                      <a:pt x="2" y="353"/>
                    </a:lnTo>
                    <a:lnTo>
                      <a:pt x="3" y="370"/>
                    </a:lnTo>
                    <a:lnTo>
                      <a:pt x="6" y="384"/>
                    </a:lnTo>
                    <a:lnTo>
                      <a:pt x="7" y="396"/>
                    </a:lnTo>
                    <a:lnTo>
                      <a:pt x="10" y="405"/>
                    </a:lnTo>
                    <a:lnTo>
                      <a:pt x="12" y="413"/>
                    </a:lnTo>
                    <a:lnTo>
                      <a:pt x="15" y="418"/>
                    </a:lnTo>
                    <a:lnTo>
                      <a:pt x="20" y="426"/>
                    </a:lnTo>
                    <a:lnTo>
                      <a:pt x="21" y="438"/>
                    </a:lnTo>
                    <a:lnTo>
                      <a:pt x="24" y="451"/>
                    </a:lnTo>
                    <a:lnTo>
                      <a:pt x="26" y="465"/>
                    </a:lnTo>
                    <a:lnTo>
                      <a:pt x="30" y="479"/>
                    </a:lnTo>
                    <a:lnTo>
                      <a:pt x="34" y="491"/>
                    </a:lnTo>
                    <a:lnTo>
                      <a:pt x="41" y="501"/>
                    </a:lnTo>
                    <a:lnTo>
                      <a:pt x="46" y="506"/>
                    </a:lnTo>
                    <a:lnTo>
                      <a:pt x="51" y="508"/>
                    </a:lnTo>
                    <a:lnTo>
                      <a:pt x="58" y="510"/>
                    </a:lnTo>
                    <a:lnTo>
                      <a:pt x="65" y="513"/>
                    </a:lnTo>
                    <a:lnTo>
                      <a:pt x="83" y="516"/>
                    </a:lnTo>
                    <a:lnTo>
                      <a:pt x="104" y="521"/>
                    </a:lnTo>
                    <a:lnTo>
                      <a:pt x="125" y="524"/>
                    </a:lnTo>
                    <a:lnTo>
                      <a:pt x="145" y="526"/>
                    </a:lnTo>
                    <a:lnTo>
                      <a:pt x="165" y="527"/>
                    </a:lnTo>
                    <a:lnTo>
                      <a:pt x="189" y="527"/>
                    </a:lnTo>
                    <a:lnTo>
                      <a:pt x="195" y="526"/>
                    </a:lnTo>
                    <a:lnTo>
                      <a:pt x="215" y="524"/>
                    </a:lnTo>
                    <a:lnTo>
                      <a:pt x="224" y="524"/>
                    </a:lnTo>
                    <a:lnTo>
                      <a:pt x="233" y="526"/>
                    </a:lnTo>
                    <a:lnTo>
                      <a:pt x="242" y="528"/>
                    </a:lnTo>
                    <a:lnTo>
                      <a:pt x="249" y="533"/>
                    </a:lnTo>
                    <a:lnTo>
                      <a:pt x="257" y="537"/>
                    </a:lnTo>
                    <a:lnTo>
                      <a:pt x="263" y="543"/>
                    </a:lnTo>
                    <a:lnTo>
                      <a:pt x="273" y="558"/>
                    </a:lnTo>
                    <a:lnTo>
                      <a:pt x="277" y="566"/>
                    </a:lnTo>
                    <a:lnTo>
                      <a:pt x="282" y="574"/>
                    </a:lnTo>
                    <a:lnTo>
                      <a:pt x="283" y="582"/>
                    </a:lnTo>
                    <a:lnTo>
                      <a:pt x="285" y="592"/>
                    </a:lnTo>
                    <a:lnTo>
                      <a:pt x="284" y="603"/>
                    </a:lnTo>
                    <a:lnTo>
                      <a:pt x="282" y="612"/>
                    </a:lnTo>
                    <a:lnTo>
                      <a:pt x="280" y="622"/>
                    </a:lnTo>
                    <a:lnTo>
                      <a:pt x="279" y="631"/>
                    </a:lnTo>
                    <a:lnTo>
                      <a:pt x="279" y="638"/>
                    </a:lnTo>
                    <a:lnTo>
                      <a:pt x="279" y="644"/>
                    </a:lnTo>
                    <a:lnTo>
                      <a:pt x="282" y="649"/>
                    </a:lnTo>
                    <a:lnTo>
                      <a:pt x="287" y="655"/>
                    </a:lnTo>
                    <a:lnTo>
                      <a:pt x="293" y="659"/>
                    </a:lnTo>
                    <a:lnTo>
                      <a:pt x="302" y="663"/>
                    </a:lnTo>
                    <a:lnTo>
                      <a:pt x="307" y="666"/>
                    </a:lnTo>
                    <a:lnTo>
                      <a:pt x="311" y="670"/>
                    </a:lnTo>
                    <a:lnTo>
                      <a:pt x="316" y="676"/>
                    </a:lnTo>
                    <a:lnTo>
                      <a:pt x="319" y="684"/>
                    </a:lnTo>
                    <a:lnTo>
                      <a:pt x="319" y="692"/>
                    </a:lnTo>
                    <a:lnTo>
                      <a:pt x="317" y="711"/>
                    </a:lnTo>
                    <a:lnTo>
                      <a:pt x="316" y="732"/>
                    </a:lnTo>
                    <a:lnTo>
                      <a:pt x="316" y="758"/>
                    </a:lnTo>
                    <a:lnTo>
                      <a:pt x="315" y="782"/>
                    </a:lnTo>
                    <a:lnTo>
                      <a:pt x="313" y="809"/>
                    </a:lnTo>
                    <a:lnTo>
                      <a:pt x="311" y="824"/>
                    </a:lnTo>
                    <a:lnTo>
                      <a:pt x="311" y="841"/>
                    </a:lnTo>
                    <a:lnTo>
                      <a:pt x="310" y="849"/>
                    </a:lnTo>
                    <a:lnTo>
                      <a:pt x="308" y="856"/>
                    </a:lnTo>
                    <a:lnTo>
                      <a:pt x="304" y="869"/>
                    </a:lnTo>
                    <a:lnTo>
                      <a:pt x="302" y="875"/>
                    </a:lnTo>
                    <a:lnTo>
                      <a:pt x="301" y="883"/>
                    </a:lnTo>
                    <a:lnTo>
                      <a:pt x="303" y="893"/>
                    </a:lnTo>
                    <a:lnTo>
                      <a:pt x="307" y="905"/>
                    </a:lnTo>
                    <a:lnTo>
                      <a:pt x="308" y="910"/>
                    </a:lnTo>
                    <a:lnTo>
                      <a:pt x="311" y="918"/>
                    </a:lnTo>
                    <a:lnTo>
                      <a:pt x="316" y="938"/>
                    </a:lnTo>
                    <a:lnTo>
                      <a:pt x="323" y="960"/>
                    </a:lnTo>
                    <a:lnTo>
                      <a:pt x="326" y="969"/>
                    </a:lnTo>
                    <a:lnTo>
                      <a:pt x="329" y="975"/>
                    </a:lnTo>
                    <a:lnTo>
                      <a:pt x="331" y="983"/>
                    </a:lnTo>
                    <a:lnTo>
                      <a:pt x="335" y="992"/>
                    </a:lnTo>
                    <a:lnTo>
                      <a:pt x="344" y="1017"/>
                    </a:lnTo>
                    <a:lnTo>
                      <a:pt x="353" y="1042"/>
                    </a:lnTo>
                    <a:lnTo>
                      <a:pt x="356" y="1054"/>
                    </a:lnTo>
                    <a:lnTo>
                      <a:pt x="359" y="1063"/>
                    </a:lnTo>
                    <a:lnTo>
                      <a:pt x="361" y="1072"/>
                    </a:lnTo>
                    <a:lnTo>
                      <a:pt x="362" y="1079"/>
                    </a:lnTo>
                    <a:lnTo>
                      <a:pt x="363" y="1086"/>
                    </a:lnTo>
                    <a:lnTo>
                      <a:pt x="371" y="1119"/>
                    </a:lnTo>
                    <a:lnTo>
                      <a:pt x="375" y="1136"/>
                    </a:lnTo>
                    <a:lnTo>
                      <a:pt x="379" y="1150"/>
                    </a:lnTo>
                    <a:lnTo>
                      <a:pt x="384" y="1162"/>
                    </a:lnTo>
                    <a:lnTo>
                      <a:pt x="388" y="1168"/>
                    </a:lnTo>
                    <a:lnTo>
                      <a:pt x="394" y="1170"/>
                    </a:lnTo>
                    <a:lnTo>
                      <a:pt x="404" y="1174"/>
                    </a:lnTo>
                    <a:lnTo>
                      <a:pt x="415" y="1177"/>
                    </a:lnTo>
                    <a:lnTo>
                      <a:pt x="428" y="1177"/>
                    </a:lnTo>
                    <a:lnTo>
                      <a:pt x="441" y="1175"/>
                    </a:lnTo>
                    <a:lnTo>
                      <a:pt x="453" y="1170"/>
                    </a:lnTo>
                    <a:lnTo>
                      <a:pt x="462" y="1162"/>
                    </a:lnTo>
                    <a:lnTo>
                      <a:pt x="466" y="1157"/>
                    </a:lnTo>
                    <a:lnTo>
                      <a:pt x="469" y="1151"/>
                    </a:lnTo>
                    <a:lnTo>
                      <a:pt x="475" y="1138"/>
                    </a:lnTo>
                    <a:lnTo>
                      <a:pt x="484" y="1125"/>
                    </a:lnTo>
                    <a:lnTo>
                      <a:pt x="502" y="1105"/>
                    </a:lnTo>
                    <a:lnTo>
                      <a:pt x="511" y="1096"/>
                    </a:lnTo>
                    <a:lnTo>
                      <a:pt x="518" y="1087"/>
                    </a:lnTo>
                    <a:lnTo>
                      <a:pt x="525" y="1079"/>
                    </a:lnTo>
                    <a:lnTo>
                      <a:pt x="529" y="1070"/>
                    </a:lnTo>
                    <a:lnTo>
                      <a:pt x="531" y="1060"/>
                    </a:lnTo>
                    <a:lnTo>
                      <a:pt x="533" y="1051"/>
                    </a:lnTo>
                    <a:lnTo>
                      <a:pt x="531" y="1030"/>
                    </a:lnTo>
                    <a:lnTo>
                      <a:pt x="528" y="1012"/>
                    </a:lnTo>
                    <a:lnTo>
                      <a:pt x="526" y="1003"/>
                    </a:lnTo>
                    <a:lnTo>
                      <a:pt x="525" y="996"/>
                    </a:lnTo>
                    <a:lnTo>
                      <a:pt x="527" y="990"/>
                    </a:lnTo>
                    <a:lnTo>
                      <a:pt x="530" y="988"/>
                    </a:lnTo>
                    <a:lnTo>
                      <a:pt x="535" y="987"/>
                    </a:lnTo>
                    <a:lnTo>
                      <a:pt x="541" y="988"/>
                    </a:lnTo>
                    <a:lnTo>
                      <a:pt x="543" y="989"/>
                    </a:lnTo>
                    <a:lnTo>
                      <a:pt x="547" y="990"/>
                    </a:lnTo>
                    <a:lnTo>
                      <a:pt x="553" y="990"/>
                    </a:lnTo>
                    <a:lnTo>
                      <a:pt x="558" y="990"/>
                    </a:lnTo>
                    <a:lnTo>
                      <a:pt x="562" y="990"/>
                    </a:lnTo>
                    <a:lnTo>
                      <a:pt x="563" y="986"/>
                    </a:lnTo>
                    <a:lnTo>
                      <a:pt x="564" y="982"/>
                    </a:lnTo>
                    <a:lnTo>
                      <a:pt x="563" y="974"/>
                    </a:lnTo>
                    <a:lnTo>
                      <a:pt x="562" y="965"/>
                    </a:lnTo>
                    <a:lnTo>
                      <a:pt x="559" y="946"/>
                    </a:lnTo>
                    <a:lnTo>
                      <a:pt x="560" y="936"/>
                    </a:lnTo>
                    <a:lnTo>
                      <a:pt x="562" y="927"/>
                    </a:lnTo>
                    <a:lnTo>
                      <a:pt x="565" y="919"/>
                    </a:lnTo>
                    <a:lnTo>
                      <a:pt x="570" y="912"/>
                    </a:lnTo>
                    <a:lnTo>
                      <a:pt x="581" y="902"/>
                    </a:lnTo>
                    <a:lnTo>
                      <a:pt x="593" y="891"/>
                    </a:lnTo>
                    <a:lnTo>
                      <a:pt x="598" y="884"/>
                    </a:lnTo>
                    <a:lnTo>
                      <a:pt x="602" y="876"/>
                    </a:lnTo>
                    <a:lnTo>
                      <a:pt x="604" y="865"/>
                    </a:lnTo>
                    <a:lnTo>
                      <a:pt x="606" y="851"/>
                    </a:lnTo>
                    <a:lnTo>
                      <a:pt x="607" y="834"/>
                    </a:lnTo>
                    <a:lnTo>
                      <a:pt x="607" y="783"/>
                    </a:lnTo>
                    <a:lnTo>
                      <a:pt x="606" y="768"/>
                    </a:lnTo>
                    <a:lnTo>
                      <a:pt x="606" y="756"/>
                    </a:lnTo>
                    <a:lnTo>
                      <a:pt x="605" y="746"/>
                    </a:lnTo>
                    <a:lnTo>
                      <a:pt x="602" y="739"/>
                    </a:lnTo>
                    <a:lnTo>
                      <a:pt x="593" y="727"/>
                    </a:lnTo>
                    <a:lnTo>
                      <a:pt x="587" y="722"/>
                    </a:lnTo>
                    <a:lnTo>
                      <a:pt x="583" y="715"/>
                    </a:lnTo>
                    <a:lnTo>
                      <a:pt x="581" y="709"/>
                    </a:lnTo>
                    <a:lnTo>
                      <a:pt x="581" y="700"/>
                    </a:lnTo>
                    <a:lnTo>
                      <a:pt x="583" y="689"/>
                    </a:lnTo>
                    <a:lnTo>
                      <a:pt x="588" y="678"/>
                    </a:lnTo>
                    <a:lnTo>
                      <a:pt x="599" y="660"/>
                    </a:lnTo>
                    <a:lnTo>
                      <a:pt x="612" y="639"/>
                    </a:lnTo>
                    <a:lnTo>
                      <a:pt x="619" y="626"/>
                    </a:lnTo>
                    <a:lnTo>
                      <a:pt x="625" y="612"/>
                    </a:lnTo>
                    <a:lnTo>
                      <a:pt x="630" y="602"/>
                    </a:lnTo>
                    <a:lnTo>
                      <a:pt x="636" y="588"/>
                    </a:lnTo>
                    <a:lnTo>
                      <a:pt x="643" y="570"/>
                    </a:lnTo>
                    <a:lnTo>
                      <a:pt x="652" y="551"/>
                    </a:lnTo>
                    <a:lnTo>
                      <a:pt x="662" y="530"/>
                    </a:lnTo>
                    <a:lnTo>
                      <a:pt x="674" y="506"/>
                    </a:lnTo>
                    <a:lnTo>
                      <a:pt x="687" y="481"/>
                    </a:lnTo>
                    <a:lnTo>
                      <a:pt x="702" y="452"/>
                    </a:lnTo>
                    <a:lnTo>
                      <a:pt x="698" y="448"/>
                    </a:lnTo>
                    <a:lnTo>
                      <a:pt x="693" y="447"/>
                    </a:lnTo>
                    <a:lnTo>
                      <a:pt x="683" y="449"/>
                    </a:lnTo>
                    <a:lnTo>
                      <a:pt x="671" y="453"/>
                    </a:lnTo>
                    <a:lnTo>
                      <a:pt x="666" y="453"/>
                    </a:lnTo>
                    <a:lnTo>
                      <a:pt x="661" y="452"/>
                    </a:lnTo>
                    <a:lnTo>
                      <a:pt x="655" y="447"/>
                    </a:lnTo>
                    <a:lnTo>
                      <a:pt x="647" y="440"/>
                    </a:lnTo>
                    <a:lnTo>
                      <a:pt x="637" y="430"/>
                    </a:lnTo>
                    <a:lnTo>
                      <a:pt x="627" y="417"/>
                    </a:lnTo>
                    <a:lnTo>
                      <a:pt x="606" y="390"/>
                    </a:lnTo>
                    <a:lnTo>
                      <a:pt x="597" y="377"/>
                    </a:lnTo>
                    <a:lnTo>
                      <a:pt x="590" y="365"/>
                    </a:lnTo>
                    <a:lnTo>
                      <a:pt x="583" y="353"/>
                    </a:lnTo>
                    <a:lnTo>
                      <a:pt x="578" y="342"/>
                    </a:lnTo>
                    <a:lnTo>
                      <a:pt x="568" y="312"/>
                    </a:lnTo>
                    <a:lnTo>
                      <a:pt x="559" y="284"/>
                    </a:lnTo>
                    <a:lnTo>
                      <a:pt x="556" y="270"/>
                    </a:lnTo>
                    <a:lnTo>
                      <a:pt x="554" y="257"/>
                    </a:lnTo>
                    <a:lnTo>
                      <a:pt x="552" y="238"/>
                    </a:lnTo>
                    <a:lnTo>
                      <a:pt x="551" y="213"/>
                    </a:lnTo>
                    <a:lnTo>
                      <a:pt x="549" y="185"/>
                    </a:lnTo>
                    <a:lnTo>
                      <a:pt x="549" y="153"/>
                    </a:lnTo>
                    <a:lnTo>
                      <a:pt x="546" y="147"/>
                    </a:lnTo>
                    <a:lnTo>
                      <a:pt x="543" y="141"/>
                    </a:lnTo>
                    <a:lnTo>
                      <a:pt x="533" y="130"/>
                    </a:lnTo>
                    <a:lnTo>
                      <a:pt x="521" y="121"/>
                    </a:lnTo>
                    <a:lnTo>
                      <a:pt x="515" y="119"/>
                    </a:lnTo>
                    <a:lnTo>
                      <a:pt x="510" y="119"/>
                    </a:lnTo>
                    <a:lnTo>
                      <a:pt x="509" y="118"/>
                    </a:lnTo>
                    <a:lnTo>
                      <a:pt x="510" y="119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8" name="Freeform 13"/>
              <p:cNvSpPr>
                <a:spLocks/>
              </p:cNvSpPr>
              <p:nvPr/>
            </p:nvSpPr>
            <p:spPr bwMode="auto">
              <a:xfrm>
                <a:off x="2669" y="1278"/>
                <a:ext cx="144" cy="129"/>
              </a:xfrm>
              <a:custGeom>
                <a:avLst/>
                <a:gdLst>
                  <a:gd name="T0" fmla="*/ 24 w 144"/>
                  <a:gd name="T1" fmla="*/ 64 h 129"/>
                  <a:gd name="T2" fmla="*/ 35 w 144"/>
                  <a:gd name="T3" fmla="*/ 61 h 129"/>
                  <a:gd name="T4" fmla="*/ 45 w 144"/>
                  <a:gd name="T5" fmla="*/ 55 h 129"/>
                  <a:gd name="T6" fmla="*/ 53 w 144"/>
                  <a:gd name="T7" fmla="*/ 46 h 129"/>
                  <a:gd name="T8" fmla="*/ 60 w 144"/>
                  <a:gd name="T9" fmla="*/ 37 h 129"/>
                  <a:gd name="T10" fmla="*/ 74 w 144"/>
                  <a:gd name="T11" fmla="*/ 21 h 129"/>
                  <a:gd name="T12" fmla="*/ 81 w 144"/>
                  <a:gd name="T13" fmla="*/ 16 h 129"/>
                  <a:gd name="T14" fmla="*/ 89 w 144"/>
                  <a:gd name="T15" fmla="*/ 14 h 129"/>
                  <a:gd name="T16" fmla="*/ 96 w 144"/>
                  <a:gd name="T17" fmla="*/ 14 h 129"/>
                  <a:gd name="T18" fmla="*/ 104 w 144"/>
                  <a:gd name="T19" fmla="*/ 9 h 129"/>
                  <a:gd name="T20" fmla="*/ 118 w 144"/>
                  <a:gd name="T21" fmla="*/ 2 h 129"/>
                  <a:gd name="T22" fmla="*/ 125 w 144"/>
                  <a:gd name="T23" fmla="*/ 0 h 129"/>
                  <a:gd name="T24" fmla="*/ 131 w 144"/>
                  <a:gd name="T25" fmla="*/ 0 h 129"/>
                  <a:gd name="T26" fmla="*/ 136 w 144"/>
                  <a:gd name="T27" fmla="*/ 5 h 129"/>
                  <a:gd name="T28" fmla="*/ 139 w 144"/>
                  <a:gd name="T29" fmla="*/ 8 h 129"/>
                  <a:gd name="T30" fmla="*/ 140 w 144"/>
                  <a:gd name="T31" fmla="*/ 14 h 129"/>
                  <a:gd name="T32" fmla="*/ 143 w 144"/>
                  <a:gd name="T33" fmla="*/ 27 h 129"/>
                  <a:gd name="T34" fmla="*/ 143 w 144"/>
                  <a:gd name="T35" fmla="*/ 37 h 129"/>
                  <a:gd name="T36" fmla="*/ 141 w 144"/>
                  <a:gd name="T37" fmla="*/ 47 h 129"/>
                  <a:gd name="T38" fmla="*/ 137 w 144"/>
                  <a:gd name="T39" fmla="*/ 56 h 129"/>
                  <a:gd name="T40" fmla="*/ 132 w 144"/>
                  <a:gd name="T41" fmla="*/ 62 h 129"/>
                  <a:gd name="T42" fmla="*/ 124 w 144"/>
                  <a:gd name="T43" fmla="*/ 66 h 129"/>
                  <a:gd name="T44" fmla="*/ 115 w 144"/>
                  <a:gd name="T45" fmla="*/ 70 h 129"/>
                  <a:gd name="T46" fmla="*/ 104 w 144"/>
                  <a:gd name="T47" fmla="*/ 71 h 129"/>
                  <a:gd name="T48" fmla="*/ 93 w 144"/>
                  <a:gd name="T49" fmla="*/ 71 h 129"/>
                  <a:gd name="T50" fmla="*/ 83 w 144"/>
                  <a:gd name="T51" fmla="*/ 71 h 129"/>
                  <a:gd name="T52" fmla="*/ 74 w 144"/>
                  <a:gd name="T53" fmla="*/ 73 h 129"/>
                  <a:gd name="T54" fmla="*/ 68 w 144"/>
                  <a:gd name="T55" fmla="*/ 75 h 129"/>
                  <a:gd name="T56" fmla="*/ 62 w 144"/>
                  <a:gd name="T57" fmla="*/ 78 h 129"/>
                  <a:gd name="T58" fmla="*/ 58 w 144"/>
                  <a:gd name="T59" fmla="*/ 83 h 129"/>
                  <a:gd name="T60" fmla="*/ 55 w 144"/>
                  <a:gd name="T61" fmla="*/ 87 h 129"/>
                  <a:gd name="T62" fmla="*/ 52 w 144"/>
                  <a:gd name="T63" fmla="*/ 94 h 129"/>
                  <a:gd name="T64" fmla="*/ 49 w 144"/>
                  <a:gd name="T65" fmla="*/ 100 h 129"/>
                  <a:gd name="T66" fmla="*/ 46 w 144"/>
                  <a:gd name="T67" fmla="*/ 108 h 129"/>
                  <a:gd name="T68" fmla="*/ 40 w 144"/>
                  <a:gd name="T69" fmla="*/ 115 h 129"/>
                  <a:gd name="T70" fmla="*/ 35 w 144"/>
                  <a:gd name="T71" fmla="*/ 121 h 129"/>
                  <a:gd name="T72" fmla="*/ 28 w 144"/>
                  <a:gd name="T73" fmla="*/ 126 h 129"/>
                  <a:gd name="T74" fmla="*/ 21 w 144"/>
                  <a:gd name="T75" fmla="*/ 128 h 129"/>
                  <a:gd name="T76" fmla="*/ 15 w 144"/>
                  <a:gd name="T77" fmla="*/ 127 h 129"/>
                  <a:gd name="T78" fmla="*/ 8 w 144"/>
                  <a:gd name="T79" fmla="*/ 123 h 129"/>
                  <a:gd name="T80" fmla="*/ 3 w 144"/>
                  <a:gd name="T81" fmla="*/ 115 h 129"/>
                  <a:gd name="T82" fmla="*/ 0 w 144"/>
                  <a:gd name="T83" fmla="*/ 108 h 129"/>
                  <a:gd name="T84" fmla="*/ 0 w 144"/>
                  <a:gd name="T85" fmla="*/ 99 h 129"/>
                  <a:gd name="T86" fmla="*/ 0 w 144"/>
                  <a:gd name="T87" fmla="*/ 90 h 129"/>
                  <a:gd name="T88" fmla="*/ 3 w 144"/>
                  <a:gd name="T89" fmla="*/ 82 h 129"/>
                  <a:gd name="T90" fmla="*/ 8 w 144"/>
                  <a:gd name="T91" fmla="*/ 74 h 129"/>
                  <a:gd name="T92" fmla="*/ 15 w 144"/>
                  <a:gd name="T93" fmla="*/ 69 h 129"/>
                  <a:gd name="T94" fmla="*/ 24 w 144"/>
                  <a:gd name="T95" fmla="*/ 64 h 129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144"/>
                  <a:gd name="T145" fmla="*/ 0 h 129"/>
                  <a:gd name="T146" fmla="*/ 144 w 144"/>
                  <a:gd name="T147" fmla="*/ 129 h 129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144" h="129">
                    <a:moveTo>
                      <a:pt x="24" y="64"/>
                    </a:moveTo>
                    <a:lnTo>
                      <a:pt x="35" y="61"/>
                    </a:lnTo>
                    <a:lnTo>
                      <a:pt x="45" y="55"/>
                    </a:lnTo>
                    <a:lnTo>
                      <a:pt x="53" y="46"/>
                    </a:lnTo>
                    <a:lnTo>
                      <a:pt x="60" y="37"/>
                    </a:lnTo>
                    <a:lnTo>
                      <a:pt x="74" y="21"/>
                    </a:lnTo>
                    <a:lnTo>
                      <a:pt x="81" y="16"/>
                    </a:lnTo>
                    <a:lnTo>
                      <a:pt x="89" y="14"/>
                    </a:lnTo>
                    <a:lnTo>
                      <a:pt x="96" y="14"/>
                    </a:lnTo>
                    <a:lnTo>
                      <a:pt x="104" y="9"/>
                    </a:lnTo>
                    <a:lnTo>
                      <a:pt x="118" y="2"/>
                    </a:lnTo>
                    <a:lnTo>
                      <a:pt x="125" y="0"/>
                    </a:lnTo>
                    <a:lnTo>
                      <a:pt x="131" y="0"/>
                    </a:lnTo>
                    <a:lnTo>
                      <a:pt x="136" y="5"/>
                    </a:lnTo>
                    <a:lnTo>
                      <a:pt x="139" y="8"/>
                    </a:lnTo>
                    <a:lnTo>
                      <a:pt x="140" y="14"/>
                    </a:lnTo>
                    <a:lnTo>
                      <a:pt x="143" y="27"/>
                    </a:lnTo>
                    <a:lnTo>
                      <a:pt x="143" y="37"/>
                    </a:lnTo>
                    <a:lnTo>
                      <a:pt x="141" y="47"/>
                    </a:lnTo>
                    <a:lnTo>
                      <a:pt x="137" y="56"/>
                    </a:lnTo>
                    <a:lnTo>
                      <a:pt x="132" y="62"/>
                    </a:lnTo>
                    <a:lnTo>
                      <a:pt x="124" y="66"/>
                    </a:lnTo>
                    <a:lnTo>
                      <a:pt x="115" y="70"/>
                    </a:lnTo>
                    <a:lnTo>
                      <a:pt x="104" y="71"/>
                    </a:lnTo>
                    <a:lnTo>
                      <a:pt x="93" y="71"/>
                    </a:lnTo>
                    <a:lnTo>
                      <a:pt x="83" y="71"/>
                    </a:lnTo>
                    <a:lnTo>
                      <a:pt x="74" y="73"/>
                    </a:lnTo>
                    <a:lnTo>
                      <a:pt x="68" y="75"/>
                    </a:lnTo>
                    <a:lnTo>
                      <a:pt x="62" y="78"/>
                    </a:lnTo>
                    <a:lnTo>
                      <a:pt x="58" y="83"/>
                    </a:lnTo>
                    <a:lnTo>
                      <a:pt x="55" y="87"/>
                    </a:lnTo>
                    <a:lnTo>
                      <a:pt x="52" y="94"/>
                    </a:lnTo>
                    <a:lnTo>
                      <a:pt x="49" y="100"/>
                    </a:lnTo>
                    <a:lnTo>
                      <a:pt x="46" y="108"/>
                    </a:lnTo>
                    <a:lnTo>
                      <a:pt x="40" y="115"/>
                    </a:lnTo>
                    <a:lnTo>
                      <a:pt x="35" y="121"/>
                    </a:lnTo>
                    <a:lnTo>
                      <a:pt x="28" y="126"/>
                    </a:lnTo>
                    <a:lnTo>
                      <a:pt x="21" y="128"/>
                    </a:lnTo>
                    <a:lnTo>
                      <a:pt x="15" y="127"/>
                    </a:lnTo>
                    <a:lnTo>
                      <a:pt x="8" y="123"/>
                    </a:lnTo>
                    <a:lnTo>
                      <a:pt x="3" y="115"/>
                    </a:lnTo>
                    <a:lnTo>
                      <a:pt x="0" y="108"/>
                    </a:lnTo>
                    <a:lnTo>
                      <a:pt x="0" y="99"/>
                    </a:lnTo>
                    <a:lnTo>
                      <a:pt x="0" y="90"/>
                    </a:lnTo>
                    <a:lnTo>
                      <a:pt x="3" y="82"/>
                    </a:lnTo>
                    <a:lnTo>
                      <a:pt x="8" y="74"/>
                    </a:lnTo>
                    <a:lnTo>
                      <a:pt x="15" y="69"/>
                    </a:lnTo>
                    <a:lnTo>
                      <a:pt x="24" y="6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79" name="Freeform 14"/>
              <p:cNvSpPr>
                <a:spLocks/>
              </p:cNvSpPr>
              <p:nvPr/>
            </p:nvSpPr>
            <p:spPr bwMode="auto">
              <a:xfrm>
                <a:off x="2604" y="1423"/>
                <a:ext cx="47" cy="85"/>
              </a:xfrm>
              <a:custGeom>
                <a:avLst/>
                <a:gdLst>
                  <a:gd name="T0" fmla="*/ 37 w 47"/>
                  <a:gd name="T1" fmla="*/ 0 h 85"/>
                  <a:gd name="T2" fmla="*/ 26 w 47"/>
                  <a:gd name="T3" fmla="*/ 7 h 85"/>
                  <a:gd name="T4" fmla="*/ 17 w 47"/>
                  <a:gd name="T5" fmla="*/ 14 h 85"/>
                  <a:gd name="T6" fmla="*/ 10 w 47"/>
                  <a:gd name="T7" fmla="*/ 20 h 85"/>
                  <a:gd name="T8" fmla="*/ 5 w 47"/>
                  <a:gd name="T9" fmla="*/ 25 h 85"/>
                  <a:gd name="T10" fmla="*/ 1 w 47"/>
                  <a:gd name="T11" fmla="*/ 30 h 85"/>
                  <a:gd name="T12" fmla="*/ 0 w 47"/>
                  <a:gd name="T13" fmla="*/ 35 h 85"/>
                  <a:gd name="T14" fmla="*/ 0 w 47"/>
                  <a:gd name="T15" fmla="*/ 38 h 85"/>
                  <a:gd name="T16" fmla="*/ 1 w 47"/>
                  <a:gd name="T17" fmla="*/ 41 h 85"/>
                  <a:gd name="T18" fmla="*/ 6 w 47"/>
                  <a:gd name="T19" fmla="*/ 47 h 85"/>
                  <a:gd name="T20" fmla="*/ 13 w 47"/>
                  <a:gd name="T21" fmla="*/ 54 h 85"/>
                  <a:gd name="T22" fmla="*/ 21 w 47"/>
                  <a:gd name="T23" fmla="*/ 64 h 85"/>
                  <a:gd name="T24" fmla="*/ 28 w 47"/>
                  <a:gd name="T25" fmla="*/ 73 h 85"/>
                  <a:gd name="T26" fmla="*/ 35 w 47"/>
                  <a:gd name="T27" fmla="*/ 80 h 85"/>
                  <a:gd name="T28" fmla="*/ 40 w 47"/>
                  <a:gd name="T29" fmla="*/ 83 h 85"/>
                  <a:gd name="T30" fmla="*/ 42 w 47"/>
                  <a:gd name="T31" fmla="*/ 84 h 85"/>
                  <a:gd name="T32" fmla="*/ 44 w 47"/>
                  <a:gd name="T33" fmla="*/ 82 h 85"/>
                  <a:gd name="T34" fmla="*/ 45 w 47"/>
                  <a:gd name="T35" fmla="*/ 79 h 85"/>
                  <a:gd name="T36" fmla="*/ 46 w 47"/>
                  <a:gd name="T37" fmla="*/ 75 h 85"/>
                  <a:gd name="T38" fmla="*/ 45 w 47"/>
                  <a:gd name="T39" fmla="*/ 60 h 85"/>
                  <a:gd name="T40" fmla="*/ 43 w 47"/>
                  <a:gd name="T41" fmla="*/ 42 h 85"/>
                  <a:gd name="T42" fmla="*/ 40 w 47"/>
                  <a:gd name="T43" fmla="*/ 22 h 85"/>
                  <a:gd name="T44" fmla="*/ 37 w 47"/>
                  <a:gd name="T45" fmla="*/ 0 h 85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47"/>
                  <a:gd name="T70" fmla="*/ 0 h 85"/>
                  <a:gd name="T71" fmla="*/ 47 w 47"/>
                  <a:gd name="T72" fmla="*/ 85 h 85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47" h="85">
                    <a:moveTo>
                      <a:pt x="37" y="0"/>
                    </a:moveTo>
                    <a:lnTo>
                      <a:pt x="26" y="7"/>
                    </a:lnTo>
                    <a:lnTo>
                      <a:pt x="17" y="14"/>
                    </a:lnTo>
                    <a:lnTo>
                      <a:pt x="10" y="20"/>
                    </a:lnTo>
                    <a:lnTo>
                      <a:pt x="5" y="25"/>
                    </a:lnTo>
                    <a:lnTo>
                      <a:pt x="1" y="30"/>
                    </a:lnTo>
                    <a:lnTo>
                      <a:pt x="0" y="35"/>
                    </a:lnTo>
                    <a:lnTo>
                      <a:pt x="0" y="38"/>
                    </a:lnTo>
                    <a:lnTo>
                      <a:pt x="1" y="41"/>
                    </a:lnTo>
                    <a:lnTo>
                      <a:pt x="6" y="47"/>
                    </a:lnTo>
                    <a:lnTo>
                      <a:pt x="13" y="54"/>
                    </a:lnTo>
                    <a:lnTo>
                      <a:pt x="21" y="64"/>
                    </a:lnTo>
                    <a:lnTo>
                      <a:pt x="28" y="73"/>
                    </a:lnTo>
                    <a:lnTo>
                      <a:pt x="35" y="80"/>
                    </a:lnTo>
                    <a:lnTo>
                      <a:pt x="40" y="83"/>
                    </a:lnTo>
                    <a:lnTo>
                      <a:pt x="42" y="84"/>
                    </a:lnTo>
                    <a:lnTo>
                      <a:pt x="44" y="82"/>
                    </a:lnTo>
                    <a:lnTo>
                      <a:pt x="45" y="79"/>
                    </a:lnTo>
                    <a:lnTo>
                      <a:pt x="46" y="75"/>
                    </a:lnTo>
                    <a:lnTo>
                      <a:pt x="45" y="60"/>
                    </a:lnTo>
                    <a:lnTo>
                      <a:pt x="43" y="42"/>
                    </a:lnTo>
                    <a:lnTo>
                      <a:pt x="40" y="22"/>
                    </a:lnTo>
                    <a:lnTo>
                      <a:pt x="37" y="0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0" name="Freeform 15"/>
              <p:cNvSpPr>
                <a:spLocks/>
              </p:cNvSpPr>
              <p:nvPr/>
            </p:nvSpPr>
            <p:spPr bwMode="auto">
              <a:xfrm>
                <a:off x="1919" y="1741"/>
                <a:ext cx="125" cy="215"/>
              </a:xfrm>
              <a:custGeom>
                <a:avLst/>
                <a:gdLst>
                  <a:gd name="T0" fmla="*/ 0 w 125"/>
                  <a:gd name="T1" fmla="*/ 106 h 215"/>
                  <a:gd name="T2" fmla="*/ 2 w 125"/>
                  <a:gd name="T3" fmla="*/ 93 h 215"/>
                  <a:gd name="T4" fmla="*/ 12 w 125"/>
                  <a:gd name="T5" fmla="*/ 83 h 215"/>
                  <a:gd name="T6" fmla="*/ 19 w 125"/>
                  <a:gd name="T7" fmla="*/ 79 h 215"/>
                  <a:gd name="T8" fmla="*/ 34 w 125"/>
                  <a:gd name="T9" fmla="*/ 66 h 215"/>
                  <a:gd name="T10" fmla="*/ 47 w 125"/>
                  <a:gd name="T11" fmla="*/ 43 h 215"/>
                  <a:gd name="T12" fmla="*/ 60 w 125"/>
                  <a:gd name="T13" fmla="*/ 18 h 215"/>
                  <a:gd name="T14" fmla="*/ 74 w 125"/>
                  <a:gd name="T15" fmla="*/ 2 h 215"/>
                  <a:gd name="T16" fmla="*/ 91 w 125"/>
                  <a:gd name="T17" fmla="*/ 1 h 215"/>
                  <a:gd name="T18" fmla="*/ 101 w 125"/>
                  <a:gd name="T19" fmla="*/ 8 h 215"/>
                  <a:gd name="T20" fmla="*/ 115 w 125"/>
                  <a:gd name="T21" fmla="*/ 30 h 215"/>
                  <a:gd name="T22" fmla="*/ 120 w 125"/>
                  <a:gd name="T23" fmla="*/ 54 h 215"/>
                  <a:gd name="T24" fmla="*/ 121 w 125"/>
                  <a:gd name="T25" fmla="*/ 88 h 215"/>
                  <a:gd name="T26" fmla="*/ 124 w 125"/>
                  <a:gd name="T27" fmla="*/ 110 h 215"/>
                  <a:gd name="T28" fmla="*/ 120 w 125"/>
                  <a:gd name="T29" fmla="*/ 134 h 215"/>
                  <a:gd name="T30" fmla="*/ 113 w 125"/>
                  <a:gd name="T31" fmla="*/ 168 h 215"/>
                  <a:gd name="T32" fmla="*/ 104 w 125"/>
                  <a:gd name="T33" fmla="*/ 187 h 215"/>
                  <a:gd name="T34" fmla="*/ 90 w 125"/>
                  <a:gd name="T35" fmla="*/ 206 h 215"/>
                  <a:gd name="T36" fmla="*/ 75 w 125"/>
                  <a:gd name="T37" fmla="*/ 214 h 215"/>
                  <a:gd name="T38" fmla="*/ 69 w 125"/>
                  <a:gd name="T39" fmla="*/ 210 h 215"/>
                  <a:gd name="T40" fmla="*/ 64 w 125"/>
                  <a:gd name="T41" fmla="*/ 199 h 215"/>
                  <a:gd name="T42" fmla="*/ 59 w 125"/>
                  <a:gd name="T43" fmla="*/ 173 h 215"/>
                  <a:gd name="T44" fmla="*/ 54 w 125"/>
                  <a:gd name="T45" fmla="*/ 155 h 215"/>
                  <a:gd name="T46" fmla="*/ 57 w 125"/>
                  <a:gd name="T47" fmla="*/ 144 h 215"/>
                  <a:gd name="T48" fmla="*/ 69 w 125"/>
                  <a:gd name="T49" fmla="*/ 137 h 215"/>
                  <a:gd name="T50" fmla="*/ 84 w 125"/>
                  <a:gd name="T51" fmla="*/ 123 h 215"/>
                  <a:gd name="T52" fmla="*/ 92 w 125"/>
                  <a:gd name="T53" fmla="*/ 102 h 215"/>
                  <a:gd name="T54" fmla="*/ 93 w 125"/>
                  <a:gd name="T55" fmla="*/ 83 h 215"/>
                  <a:gd name="T56" fmla="*/ 85 w 125"/>
                  <a:gd name="T57" fmla="*/ 73 h 215"/>
                  <a:gd name="T58" fmla="*/ 57 w 125"/>
                  <a:gd name="T59" fmla="*/ 72 h 215"/>
                  <a:gd name="T60" fmla="*/ 44 w 125"/>
                  <a:gd name="T61" fmla="*/ 79 h 215"/>
                  <a:gd name="T62" fmla="*/ 38 w 125"/>
                  <a:gd name="T63" fmla="*/ 95 h 215"/>
                  <a:gd name="T64" fmla="*/ 31 w 125"/>
                  <a:gd name="T65" fmla="*/ 116 h 215"/>
                  <a:gd name="T66" fmla="*/ 20 w 125"/>
                  <a:gd name="T67" fmla="*/ 130 h 215"/>
                  <a:gd name="T68" fmla="*/ 9 w 125"/>
                  <a:gd name="T69" fmla="*/ 131 h 215"/>
                  <a:gd name="T70" fmla="*/ 3 w 125"/>
                  <a:gd name="T71" fmla="*/ 119 h 215"/>
                  <a:gd name="T72" fmla="*/ 0 w 125"/>
                  <a:gd name="T73" fmla="*/ 110 h 215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125"/>
                  <a:gd name="T112" fmla="*/ 0 h 215"/>
                  <a:gd name="T113" fmla="*/ 125 w 125"/>
                  <a:gd name="T114" fmla="*/ 215 h 215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125" h="215">
                    <a:moveTo>
                      <a:pt x="0" y="113"/>
                    </a:moveTo>
                    <a:lnTo>
                      <a:pt x="0" y="106"/>
                    </a:lnTo>
                    <a:lnTo>
                      <a:pt x="0" y="101"/>
                    </a:lnTo>
                    <a:lnTo>
                      <a:pt x="2" y="93"/>
                    </a:lnTo>
                    <a:lnTo>
                      <a:pt x="6" y="88"/>
                    </a:lnTo>
                    <a:lnTo>
                      <a:pt x="12" y="83"/>
                    </a:lnTo>
                    <a:lnTo>
                      <a:pt x="15" y="81"/>
                    </a:lnTo>
                    <a:lnTo>
                      <a:pt x="19" y="79"/>
                    </a:lnTo>
                    <a:lnTo>
                      <a:pt x="27" y="73"/>
                    </a:lnTo>
                    <a:lnTo>
                      <a:pt x="34" y="66"/>
                    </a:lnTo>
                    <a:lnTo>
                      <a:pt x="41" y="56"/>
                    </a:lnTo>
                    <a:lnTo>
                      <a:pt x="47" y="43"/>
                    </a:lnTo>
                    <a:lnTo>
                      <a:pt x="54" y="30"/>
                    </a:lnTo>
                    <a:lnTo>
                      <a:pt x="60" y="18"/>
                    </a:lnTo>
                    <a:lnTo>
                      <a:pt x="66" y="8"/>
                    </a:lnTo>
                    <a:lnTo>
                      <a:pt x="74" y="2"/>
                    </a:lnTo>
                    <a:lnTo>
                      <a:pt x="82" y="0"/>
                    </a:lnTo>
                    <a:lnTo>
                      <a:pt x="91" y="1"/>
                    </a:lnTo>
                    <a:lnTo>
                      <a:pt x="95" y="4"/>
                    </a:lnTo>
                    <a:lnTo>
                      <a:pt x="101" y="8"/>
                    </a:lnTo>
                    <a:lnTo>
                      <a:pt x="109" y="20"/>
                    </a:lnTo>
                    <a:lnTo>
                      <a:pt x="115" y="30"/>
                    </a:lnTo>
                    <a:lnTo>
                      <a:pt x="119" y="42"/>
                    </a:lnTo>
                    <a:lnTo>
                      <a:pt x="120" y="54"/>
                    </a:lnTo>
                    <a:lnTo>
                      <a:pt x="121" y="76"/>
                    </a:lnTo>
                    <a:lnTo>
                      <a:pt x="121" y="88"/>
                    </a:lnTo>
                    <a:lnTo>
                      <a:pt x="123" y="101"/>
                    </a:lnTo>
                    <a:lnTo>
                      <a:pt x="124" y="110"/>
                    </a:lnTo>
                    <a:lnTo>
                      <a:pt x="124" y="118"/>
                    </a:lnTo>
                    <a:lnTo>
                      <a:pt x="120" y="134"/>
                    </a:lnTo>
                    <a:lnTo>
                      <a:pt x="117" y="151"/>
                    </a:lnTo>
                    <a:lnTo>
                      <a:pt x="113" y="168"/>
                    </a:lnTo>
                    <a:lnTo>
                      <a:pt x="110" y="177"/>
                    </a:lnTo>
                    <a:lnTo>
                      <a:pt x="104" y="187"/>
                    </a:lnTo>
                    <a:lnTo>
                      <a:pt x="98" y="198"/>
                    </a:lnTo>
                    <a:lnTo>
                      <a:pt x="90" y="206"/>
                    </a:lnTo>
                    <a:lnTo>
                      <a:pt x="82" y="212"/>
                    </a:lnTo>
                    <a:lnTo>
                      <a:pt x="75" y="214"/>
                    </a:lnTo>
                    <a:lnTo>
                      <a:pt x="72" y="213"/>
                    </a:lnTo>
                    <a:lnTo>
                      <a:pt x="69" y="210"/>
                    </a:lnTo>
                    <a:lnTo>
                      <a:pt x="66" y="206"/>
                    </a:lnTo>
                    <a:lnTo>
                      <a:pt x="64" y="199"/>
                    </a:lnTo>
                    <a:lnTo>
                      <a:pt x="61" y="184"/>
                    </a:lnTo>
                    <a:lnTo>
                      <a:pt x="59" y="173"/>
                    </a:lnTo>
                    <a:lnTo>
                      <a:pt x="56" y="163"/>
                    </a:lnTo>
                    <a:lnTo>
                      <a:pt x="54" y="155"/>
                    </a:lnTo>
                    <a:lnTo>
                      <a:pt x="54" y="150"/>
                    </a:lnTo>
                    <a:lnTo>
                      <a:pt x="57" y="144"/>
                    </a:lnTo>
                    <a:lnTo>
                      <a:pt x="61" y="140"/>
                    </a:lnTo>
                    <a:lnTo>
                      <a:pt x="69" y="137"/>
                    </a:lnTo>
                    <a:lnTo>
                      <a:pt x="77" y="131"/>
                    </a:lnTo>
                    <a:lnTo>
                      <a:pt x="84" y="123"/>
                    </a:lnTo>
                    <a:lnTo>
                      <a:pt x="89" y="112"/>
                    </a:lnTo>
                    <a:lnTo>
                      <a:pt x="92" y="102"/>
                    </a:lnTo>
                    <a:lnTo>
                      <a:pt x="93" y="92"/>
                    </a:lnTo>
                    <a:lnTo>
                      <a:pt x="93" y="83"/>
                    </a:lnTo>
                    <a:lnTo>
                      <a:pt x="90" y="76"/>
                    </a:lnTo>
                    <a:lnTo>
                      <a:pt x="85" y="73"/>
                    </a:lnTo>
                    <a:lnTo>
                      <a:pt x="72" y="71"/>
                    </a:lnTo>
                    <a:lnTo>
                      <a:pt x="57" y="72"/>
                    </a:lnTo>
                    <a:lnTo>
                      <a:pt x="50" y="74"/>
                    </a:lnTo>
                    <a:lnTo>
                      <a:pt x="44" y="79"/>
                    </a:lnTo>
                    <a:lnTo>
                      <a:pt x="40" y="86"/>
                    </a:lnTo>
                    <a:lnTo>
                      <a:pt x="38" y="95"/>
                    </a:lnTo>
                    <a:lnTo>
                      <a:pt x="34" y="105"/>
                    </a:lnTo>
                    <a:lnTo>
                      <a:pt x="31" y="116"/>
                    </a:lnTo>
                    <a:lnTo>
                      <a:pt x="26" y="124"/>
                    </a:lnTo>
                    <a:lnTo>
                      <a:pt x="20" y="130"/>
                    </a:lnTo>
                    <a:lnTo>
                      <a:pt x="15" y="132"/>
                    </a:lnTo>
                    <a:lnTo>
                      <a:pt x="9" y="131"/>
                    </a:lnTo>
                    <a:lnTo>
                      <a:pt x="5" y="125"/>
                    </a:lnTo>
                    <a:lnTo>
                      <a:pt x="3" y="119"/>
                    </a:lnTo>
                    <a:lnTo>
                      <a:pt x="0" y="113"/>
                    </a:lnTo>
                    <a:lnTo>
                      <a:pt x="0" y="110"/>
                    </a:lnTo>
                    <a:lnTo>
                      <a:pt x="0" y="113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1" name="Freeform 16"/>
              <p:cNvSpPr>
                <a:spLocks/>
              </p:cNvSpPr>
              <p:nvPr/>
            </p:nvSpPr>
            <p:spPr bwMode="auto">
              <a:xfrm>
                <a:off x="3273" y="2997"/>
                <a:ext cx="425" cy="479"/>
              </a:xfrm>
              <a:custGeom>
                <a:avLst/>
                <a:gdLst>
                  <a:gd name="T0" fmla="*/ 275 w 425"/>
                  <a:gd name="T1" fmla="*/ 91 h 479"/>
                  <a:gd name="T2" fmla="*/ 247 w 425"/>
                  <a:gd name="T3" fmla="*/ 85 h 479"/>
                  <a:gd name="T4" fmla="*/ 238 w 425"/>
                  <a:gd name="T5" fmla="*/ 79 h 479"/>
                  <a:gd name="T6" fmla="*/ 244 w 425"/>
                  <a:gd name="T7" fmla="*/ 60 h 479"/>
                  <a:gd name="T8" fmla="*/ 251 w 425"/>
                  <a:gd name="T9" fmla="*/ 42 h 479"/>
                  <a:gd name="T10" fmla="*/ 239 w 425"/>
                  <a:gd name="T11" fmla="*/ 27 h 479"/>
                  <a:gd name="T12" fmla="*/ 226 w 425"/>
                  <a:gd name="T13" fmla="*/ 14 h 479"/>
                  <a:gd name="T14" fmla="*/ 213 w 425"/>
                  <a:gd name="T15" fmla="*/ 0 h 479"/>
                  <a:gd name="T16" fmla="*/ 209 w 425"/>
                  <a:gd name="T17" fmla="*/ 11 h 479"/>
                  <a:gd name="T18" fmla="*/ 191 w 425"/>
                  <a:gd name="T19" fmla="*/ 26 h 479"/>
                  <a:gd name="T20" fmla="*/ 167 w 425"/>
                  <a:gd name="T21" fmla="*/ 44 h 479"/>
                  <a:gd name="T22" fmla="*/ 154 w 425"/>
                  <a:gd name="T23" fmla="*/ 56 h 479"/>
                  <a:gd name="T24" fmla="*/ 138 w 425"/>
                  <a:gd name="T25" fmla="*/ 59 h 479"/>
                  <a:gd name="T26" fmla="*/ 115 w 425"/>
                  <a:gd name="T27" fmla="*/ 70 h 479"/>
                  <a:gd name="T28" fmla="*/ 83 w 425"/>
                  <a:gd name="T29" fmla="*/ 107 h 479"/>
                  <a:gd name="T30" fmla="*/ 69 w 425"/>
                  <a:gd name="T31" fmla="*/ 136 h 479"/>
                  <a:gd name="T32" fmla="*/ 36 w 425"/>
                  <a:gd name="T33" fmla="*/ 173 h 479"/>
                  <a:gd name="T34" fmla="*/ 12 w 425"/>
                  <a:gd name="T35" fmla="*/ 184 h 479"/>
                  <a:gd name="T36" fmla="*/ 3 w 425"/>
                  <a:gd name="T37" fmla="*/ 188 h 479"/>
                  <a:gd name="T38" fmla="*/ 0 w 425"/>
                  <a:gd name="T39" fmla="*/ 206 h 479"/>
                  <a:gd name="T40" fmla="*/ 0 w 425"/>
                  <a:gd name="T41" fmla="*/ 264 h 479"/>
                  <a:gd name="T42" fmla="*/ 7 w 425"/>
                  <a:gd name="T43" fmla="*/ 296 h 479"/>
                  <a:gd name="T44" fmla="*/ 21 w 425"/>
                  <a:gd name="T45" fmla="*/ 312 h 479"/>
                  <a:gd name="T46" fmla="*/ 25 w 425"/>
                  <a:gd name="T47" fmla="*/ 326 h 479"/>
                  <a:gd name="T48" fmla="*/ 14 w 425"/>
                  <a:gd name="T49" fmla="*/ 356 h 479"/>
                  <a:gd name="T50" fmla="*/ 12 w 425"/>
                  <a:gd name="T51" fmla="*/ 387 h 479"/>
                  <a:gd name="T52" fmla="*/ 19 w 425"/>
                  <a:gd name="T53" fmla="*/ 403 h 479"/>
                  <a:gd name="T54" fmla="*/ 46 w 425"/>
                  <a:gd name="T55" fmla="*/ 410 h 479"/>
                  <a:gd name="T56" fmla="*/ 73 w 425"/>
                  <a:gd name="T57" fmla="*/ 403 h 479"/>
                  <a:gd name="T58" fmla="*/ 120 w 425"/>
                  <a:gd name="T59" fmla="*/ 379 h 479"/>
                  <a:gd name="T60" fmla="*/ 161 w 425"/>
                  <a:gd name="T61" fmla="*/ 362 h 479"/>
                  <a:gd name="T62" fmla="*/ 203 w 425"/>
                  <a:gd name="T63" fmla="*/ 360 h 479"/>
                  <a:gd name="T64" fmla="*/ 238 w 425"/>
                  <a:gd name="T65" fmla="*/ 375 h 479"/>
                  <a:gd name="T66" fmla="*/ 272 w 425"/>
                  <a:gd name="T67" fmla="*/ 420 h 479"/>
                  <a:gd name="T68" fmla="*/ 294 w 425"/>
                  <a:gd name="T69" fmla="*/ 464 h 479"/>
                  <a:gd name="T70" fmla="*/ 309 w 425"/>
                  <a:gd name="T71" fmla="*/ 476 h 479"/>
                  <a:gd name="T72" fmla="*/ 343 w 425"/>
                  <a:gd name="T73" fmla="*/ 475 h 479"/>
                  <a:gd name="T74" fmla="*/ 362 w 425"/>
                  <a:gd name="T75" fmla="*/ 465 h 479"/>
                  <a:gd name="T76" fmla="*/ 367 w 425"/>
                  <a:gd name="T77" fmla="*/ 447 h 479"/>
                  <a:gd name="T78" fmla="*/ 380 w 425"/>
                  <a:gd name="T79" fmla="*/ 399 h 479"/>
                  <a:gd name="T80" fmla="*/ 386 w 425"/>
                  <a:gd name="T81" fmla="*/ 380 h 479"/>
                  <a:gd name="T82" fmla="*/ 408 w 425"/>
                  <a:gd name="T83" fmla="*/ 341 h 479"/>
                  <a:gd name="T84" fmla="*/ 411 w 425"/>
                  <a:gd name="T85" fmla="*/ 320 h 479"/>
                  <a:gd name="T86" fmla="*/ 420 w 425"/>
                  <a:gd name="T87" fmla="*/ 284 h 479"/>
                  <a:gd name="T88" fmla="*/ 419 w 425"/>
                  <a:gd name="T89" fmla="*/ 248 h 479"/>
                  <a:gd name="T90" fmla="*/ 392 w 425"/>
                  <a:gd name="T91" fmla="*/ 210 h 479"/>
                  <a:gd name="T92" fmla="*/ 373 w 425"/>
                  <a:gd name="T93" fmla="*/ 183 h 479"/>
                  <a:gd name="T94" fmla="*/ 347 w 425"/>
                  <a:gd name="T95" fmla="*/ 141 h 479"/>
                  <a:gd name="T96" fmla="*/ 340 w 425"/>
                  <a:gd name="T97" fmla="*/ 102 h 479"/>
                  <a:gd name="T98" fmla="*/ 334 w 425"/>
                  <a:gd name="T99" fmla="*/ 52 h 479"/>
                  <a:gd name="T100" fmla="*/ 318 w 425"/>
                  <a:gd name="T101" fmla="*/ 16 h 479"/>
                  <a:gd name="T102" fmla="*/ 308 w 425"/>
                  <a:gd name="T103" fmla="*/ 22 h 479"/>
                  <a:gd name="T104" fmla="*/ 310 w 425"/>
                  <a:gd name="T105" fmla="*/ 76 h 479"/>
                  <a:gd name="T106" fmla="*/ 304 w 425"/>
                  <a:gd name="T107" fmla="*/ 95 h 479"/>
                  <a:gd name="T108" fmla="*/ 298 w 425"/>
                  <a:gd name="T109" fmla="*/ 95 h 479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425"/>
                  <a:gd name="T166" fmla="*/ 0 h 479"/>
                  <a:gd name="T167" fmla="*/ 425 w 425"/>
                  <a:gd name="T168" fmla="*/ 479 h 479"/>
                </a:gdLst>
                <a:ahLst/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425" h="479">
                    <a:moveTo>
                      <a:pt x="298" y="95"/>
                    </a:moveTo>
                    <a:lnTo>
                      <a:pt x="284" y="92"/>
                    </a:lnTo>
                    <a:lnTo>
                      <a:pt x="275" y="91"/>
                    </a:lnTo>
                    <a:lnTo>
                      <a:pt x="267" y="89"/>
                    </a:lnTo>
                    <a:lnTo>
                      <a:pt x="253" y="86"/>
                    </a:lnTo>
                    <a:lnTo>
                      <a:pt x="247" y="85"/>
                    </a:lnTo>
                    <a:lnTo>
                      <a:pt x="242" y="83"/>
                    </a:lnTo>
                    <a:lnTo>
                      <a:pt x="240" y="82"/>
                    </a:lnTo>
                    <a:lnTo>
                      <a:pt x="238" y="79"/>
                    </a:lnTo>
                    <a:lnTo>
                      <a:pt x="238" y="74"/>
                    </a:lnTo>
                    <a:lnTo>
                      <a:pt x="239" y="71"/>
                    </a:lnTo>
                    <a:lnTo>
                      <a:pt x="244" y="60"/>
                    </a:lnTo>
                    <a:lnTo>
                      <a:pt x="250" y="52"/>
                    </a:lnTo>
                    <a:lnTo>
                      <a:pt x="252" y="46"/>
                    </a:lnTo>
                    <a:lnTo>
                      <a:pt x="251" y="42"/>
                    </a:lnTo>
                    <a:lnTo>
                      <a:pt x="249" y="36"/>
                    </a:lnTo>
                    <a:lnTo>
                      <a:pt x="244" y="31"/>
                    </a:lnTo>
                    <a:lnTo>
                      <a:pt x="239" y="27"/>
                    </a:lnTo>
                    <a:lnTo>
                      <a:pt x="234" y="22"/>
                    </a:lnTo>
                    <a:lnTo>
                      <a:pt x="229" y="17"/>
                    </a:lnTo>
                    <a:lnTo>
                      <a:pt x="226" y="14"/>
                    </a:lnTo>
                    <a:lnTo>
                      <a:pt x="216" y="1"/>
                    </a:lnTo>
                    <a:lnTo>
                      <a:pt x="215" y="0"/>
                    </a:lnTo>
                    <a:lnTo>
                      <a:pt x="213" y="0"/>
                    </a:lnTo>
                    <a:lnTo>
                      <a:pt x="211" y="1"/>
                    </a:lnTo>
                    <a:lnTo>
                      <a:pt x="211" y="6"/>
                    </a:lnTo>
                    <a:lnTo>
                      <a:pt x="209" y="11"/>
                    </a:lnTo>
                    <a:lnTo>
                      <a:pt x="204" y="16"/>
                    </a:lnTo>
                    <a:lnTo>
                      <a:pt x="199" y="21"/>
                    </a:lnTo>
                    <a:lnTo>
                      <a:pt x="191" y="26"/>
                    </a:lnTo>
                    <a:lnTo>
                      <a:pt x="178" y="34"/>
                    </a:lnTo>
                    <a:lnTo>
                      <a:pt x="172" y="39"/>
                    </a:lnTo>
                    <a:lnTo>
                      <a:pt x="167" y="44"/>
                    </a:lnTo>
                    <a:lnTo>
                      <a:pt x="163" y="47"/>
                    </a:lnTo>
                    <a:lnTo>
                      <a:pt x="160" y="52"/>
                    </a:lnTo>
                    <a:lnTo>
                      <a:pt x="154" y="56"/>
                    </a:lnTo>
                    <a:lnTo>
                      <a:pt x="148" y="59"/>
                    </a:lnTo>
                    <a:lnTo>
                      <a:pt x="143" y="59"/>
                    </a:lnTo>
                    <a:lnTo>
                      <a:pt x="138" y="59"/>
                    </a:lnTo>
                    <a:lnTo>
                      <a:pt x="132" y="60"/>
                    </a:lnTo>
                    <a:lnTo>
                      <a:pt x="123" y="65"/>
                    </a:lnTo>
                    <a:lnTo>
                      <a:pt x="115" y="70"/>
                    </a:lnTo>
                    <a:lnTo>
                      <a:pt x="107" y="78"/>
                    </a:lnTo>
                    <a:lnTo>
                      <a:pt x="91" y="97"/>
                    </a:lnTo>
                    <a:lnTo>
                      <a:pt x="83" y="107"/>
                    </a:lnTo>
                    <a:lnTo>
                      <a:pt x="78" y="119"/>
                    </a:lnTo>
                    <a:lnTo>
                      <a:pt x="74" y="127"/>
                    </a:lnTo>
                    <a:lnTo>
                      <a:pt x="69" y="136"/>
                    </a:lnTo>
                    <a:lnTo>
                      <a:pt x="58" y="150"/>
                    </a:lnTo>
                    <a:lnTo>
                      <a:pt x="43" y="164"/>
                    </a:lnTo>
                    <a:lnTo>
                      <a:pt x="36" y="173"/>
                    </a:lnTo>
                    <a:lnTo>
                      <a:pt x="27" y="181"/>
                    </a:lnTo>
                    <a:lnTo>
                      <a:pt x="20" y="184"/>
                    </a:lnTo>
                    <a:lnTo>
                      <a:pt x="12" y="184"/>
                    </a:lnTo>
                    <a:lnTo>
                      <a:pt x="10" y="183"/>
                    </a:lnTo>
                    <a:lnTo>
                      <a:pt x="6" y="184"/>
                    </a:lnTo>
                    <a:lnTo>
                      <a:pt x="3" y="188"/>
                    </a:lnTo>
                    <a:lnTo>
                      <a:pt x="2" y="192"/>
                    </a:lnTo>
                    <a:lnTo>
                      <a:pt x="1" y="197"/>
                    </a:lnTo>
                    <a:lnTo>
                      <a:pt x="0" y="206"/>
                    </a:lnTo>
                    <a:lnTo>
                      <a:pt x="0" y="216"/>
                    </a:lnTo>
                    <a:lnTo>
                      <a:pt x="0" y="230"/>
                    </a:lnTo>
                    <a:lnTo>
                      <a:pt x="0" y="264"/>
                    </a:lnTo>
                    <a:lnTo>
                      <a:pt x="0" y="276"/>
                    </a:lnTo>
                    <a:lnTo>
                      <a:pt x="3" y="286"/>
                    </a:lnTo>
                    <a:lnTo>
                      <a:pt x="7" y="296"/>
                    </a:lnTo>
                    <a:lnTo>
                      <a:pt x="14" y="304"/>
                    </a:lnTo>
                    <a:lnTo>
                      <a:pt x="18" y="307"/>
                    </a:lnTo>
                    <a:lnTo>
                      <a:pt x="21" y="312"/>
                    </a:lnTo>
                    <a:lnTo>
                      <a:pt x="24" y="315"/>
                    </a:lnTo>
                    <a:lnTo>
                      <a:pt x="25" y="320"/>
                    </a:lnTo>
                    <a:lnTo>
                      <a:pt x="25" y="326"/>
                    </a:lnTo>
                    <a:lnTo>
                      <a:pt x="24" y="332"/>
                    </a:lnTo>
                    <a:lnTo>
                      <a:pt x="18" y="345"/>
                    </a:lnTo>
                    <a:lnTo>
                      <a:pt x="14" y="356"/>
                    </a:lnTo>
                    <a:lnTo>
                      <a:pt x="11" y="369"/>
                    </a:lnTo>
                    <a:lnTo>
                      <a:pt x="11" y="376"/>
                    </a:lnTo>
                    <a:lnTo>
                      <a:pt x="12" y="387"/>
                    </a:lnTo>
                    <a:lnTo>
                      <a:pt x="12" y="392"/>
                    </a:lnTo>
                    <a:lnTo>
                      <a:pt x="14" y="396"/>
                    </a:lnTo>
                    <a:lnTo>
                      <a:pt x="19" y="403"/>
                    </a:lnTo>
                    <a:lnTo>
                      <a:pt x="27" y="408"/>
                    </a:lnTo>
                    <a:lnTo>
                      <a:pt x="37" y="410"/>
                    </a:lnTo>
                    <a:lnTo>
                      <a:pt x="46" y="410"/>
                    </a:lnTo>
                    <a:lnTo>
                      <a:pt x="56" y="410"/>
                    </a:lnTo>
                    <a:lnTo>
                      <a:pt x="65" y="407"/>
                    </a:lnTo>
                    <a:lnTo>
                      <a:pt x="73" y="403"/>
                    </a:lnTo>
                    <a:lnTo>
                      <a:pt x="86" y="395"/>
                    </a:lnTo>
                    <a:lnTo>
                      <a:pt x="103" y="387"/>
                    </a:lnTo>
                    <a:lnTo>
                      <a:pt x="120" y="379"/>
                    </a:lnTo>
                    <a:lnTo>
                      <a:pt x="138" y="370"/>
                    </a:lnTo>
                    <a:lnTo>
                      <a:pt x="148" y="366"/>
                    </a:lnTo>
                    <a:lnTo>
                      <a:pt x="161" y="362"/>
                    </a:lnTo>
                    <a:lnTo>
                      <a:pt x="175" y="360"/>
                    </a:lnTo>
                    <a:lnTo>
                      <a:pt x="188" y="359"/>
                    </a:lnTo>
                    <a:lnTo>
                      <a:pt x="203" y="360"/>
                    </a:lnTo>
                    <a:lnTo>
                      <a:pt x="216" y="364"/>
                    </a:lnTo>
                    <a:lnTo>
                      <a:pt x="229" y="368"/>
                    </a:lnTo>
                    <a:lnTo>
                      <a:pt x="238" y="375"/>
                    </a:lnTo>
                    <a:lnTo>
                      <a:pt x="247" y="385"/>
                    </a:lnTo>
                    <a:lnTo>
                      <a:pt x="256" y="396"/>
                    </a:lnTo>
                    <a:lnTo>
                      <a:pt x="272" y="420"/>
                    </a:lnTo>
                    <a:lnTo>
                      <a:pt x="285" y="443"/>
                    </a:lnTo>
                    <a:lnTo>
                      <a:pt x="290" y="455"/>
                    </a:lnTo>
                    <a:lnTo>
                      <a:pt x="294" y="464"/>
                    </a:lnTo>
                    <a:lnTo>
                      <a:pt x="297" y="468"/>
                    </a:lnTo>
                    <a:lnTo>
                      <a:pt x="300" y="471"/>
                    </a:lnTo>
                    <a:lnTo>
                      <a:pt x="309" y="476"/>
                    </a:lnTo>
                    <a:lnTo>
                      <a:pt x="320" y="478"/>
                    </a:lnTo>
                    <a:lnTo>
                      <a:pt x="331" y="478"/>
                    </a:lnTo>
                    <a:lnTo>
                      <a:pt x="343" y="475"/>
                    </a:lnTo>
                    <a:lnTo>
                      <a:pt x="353" y="471"/>
                    </a:lnTo>
                    <a:lnTo>
                      <a:pt x="360" y="467"/>
                    </a:lnTo>
                    <a:lnTo>
                      <a:pt x="362" y="465"/>
                    </a:lnTo>
                    <a:lnTo>
                      <a:pt x="364" y="463"/>
                    </a:lnTo>
                    <a:lnTo>
                      <a:pt x="365" y="455"/>
                    </a:lnTo>
                    <a:lnTo>
                      <a:pt x="367" y="447"/>
                    </a:lnTo>
                    <a:lnTo>
                      <a:pt x="373" y="426"/>
                    </a:lnTo>
                    <a:lnTo>
                      <a:pt x="378" y="408"/>
                    </a:lnTo>
                    <a:lnTo>
                      <a:pt x="380" y="399"/>
                    </a:lnTo>
                    <a:lnTo>
                      <a:pt x="381" y="394"/>
                    </a:lnTo>
                    <a:lnTo>
                      <a:pt x="383" y="387"/>
                    </a:lnTo>
                    <a:lnTo>
                      <a:pt x="386" y="380"/>
                    </a:lnTo>
                    <a:lnTo>
                      <a:pt x="396" y="365"/>
                    </a:lnTo>
                    <a:lnTo>
                      <a:pt x="405" y="348"/>
                    </a:lnTo>
                    <a:lnTo>
                      <a:pt x="408" y="341"/>
                    </a:lnTo>
                    <a:lnTo>
                      <a:pt x="408" y="334"/>
                    </a:lnTo>
                    <a:lnTo>
                      <a:pt x="409" y="328"/>
                    </a:lnTo>
                    <a:lnTo>
                      <a:pt x="411" y="320"/>
                    </a:lnTo>
                    <a:lnTo>
                      <a:pt x="413" y="312"/>
                    </a:lnTo>
                    <a:lnTo>
                      <a:pt x="415" y="303"/>
                    </a:lnTo>
                    <a:lnTo>
                      <a:pt x="420" y="284"/>
                    </a:lnTo>
                    <a:lnTo>
                      <a:pt x="424" y="265"/>
                    </a:lnTo>
                    <a:lnTo>
                      <a:pt x="423" y="257"/>
                    </a:lnTo>
                    <a:lnTo>
                      <a:pt x="419" y="248"/>
                    </a:lnTo>
                    <a:lnTo>
                      <a:pt x="414" y="239"/>
                    </a:lnTo>
                    <a:lnTo>
                      <a:pt x="407" y="230"/>
                    </a:lnTo>
                    <a:lnTo>
                      <a:pt x="392" y="210"/>
                    </a:lnTo>
                    <a:lnTo>
                      <a:pt x="385" y="202"/>
                    </a:lnTo>
                    <a:lnTo>
                      <a:pt x="380" y="194"/>
                    </a:lnTo>
                    <a:lnTo>
                      <a:pt x="373" y="183"/>
                    </a:lnTo>
                    <a:lnTo>
                      <a:pt x="367" y="174"/>
                    </a:lnTo>
                    <a:lnTo>
                      <a:pt x="355" y="156"/>
                    </a:lnTo>
                    <a:lnTo>
                      <a:pt x="347" y="141"/>
                    </a:lnTo>
                    <a:lnTo>
                      <a:pt x="344" y="134"/>
                    </a:lnTo>
                    <a:lnTo>
                      <a:pt x="342" y="124"/>
                    </a:lnTo>
                    <a:lnTo>
                      <a:pt x="340" y="102"/>
                    </a:lnTo>
                    <a:lnTo>
                      <a:pt x="338" y="82"/>
                    </a:lnTo>
                    <a:lnTo>
                      <a:pt x="336" y="60"/>
                    </a:lnTo>
                    <a:lnTo>
                      <a:pt x="334" y="52"/>
                    </a:lnTo>
                    <a:lnTo>
                      <a:pt x="332" y="44"/>
                    </a:lnTo>
                    <a:lnTo>
                      <a:pt x="325" y="29"/>
                    </a:lnTo>
                    <a:lnTo>
                      <a:pt x="318" y="16"/>
                    </a:lnTo>
                    <a:lnTo>
                      <a:pt x="310" y="6"/>
                    </a:lnTo>
                    <a:lnTo>
                      <a:pt x="304" y="0"/>
                    </a:lnTo>
                    <a:lnTo>
                      <a:pt x="308" y="22"/>
                    </a:lnTo>
                    <a:lnTo>
                      <a:pt x="310" y="44"/>
                    </a:lnTo>
                    <a:lnTo>
                      <a:pt x="310" y="64"/>
                    </a:lnTo>
                    <a:lnTo>
                      <a:pt x="310" y="76"/>
                    </a:lnTo>
                    <a:lnTo>
                      <a:pt x="310" y="86"/>
                    </a:lnTo>
                    <a:lnTo>
                      <a:pt x="308" y="92"/>
                    </a:lnTo>
                    <a:lnTo>
                      <a:pt x="304" y="95"/>
                    </a:lnTo>
                    <a:lnTo>
                      <a:pt x="298" y="95"/>
                    </a:lnTo>
                    <a:lnTo>
                      <a:pt x="297" y="93"/>
                    </a:lnTo>
                    <a:lnTo>
                      <a:pt x="298" y="95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2" name="Freeform 17"/>
              <p:cNvSpPr>
                <a:spLocks/>
              </p:cNvSpPr>
              <p:nvPr/>
            </p:nvSpPr>
            <p:spPr bwMode="auto">
              <a:xfrm>
                <a:off x="3233" y="2713"/>
                <a:ext cx="86" cy="170"/>
              </a:xfrm>
              <a:custGeom>
                <a:avLst/>
                <a:gdLst>
                  <a:gd name="T0" fmla="*/ 25 w 86"/>
                  <a:gd name="T1" fmla="*/ 61 h 170"/>
                  <a:gd name="T2" fmla="*/ 31 w 86"/>
                  <a:gd name="T3" fmla="*/ 57 h 170"/>
                  <a:gd name="T4" fmla="*/ 36 w 86"/>
                  <a:gd name="T5" fmla="*/ 53 h 170"/>
                  <a:gd name="T6" fmla="*/ 43 w 86"/>
                  <a:gd name="T7" fmla="*/ 42 h 170"/>
                  <a:gd name="T8" fmla="*/ 49 w 86"/>
                  <a:gd name="T9" fmla="*/ 30 h 170"/>
                  <a:gd name="T10" fmla="*/ 53 w 86"/>
                  <a:gd name="T11" fmla="*/ 24 h 170"/>
                  <a:gd name="T12" fmla="*/ 56 w 86"/>
                  <a:gd name="T13" fmla="*/ 17 h 170"/>
                  <a:gd name="T14" fmla="*/ 64 w 86"/>
                  <a:gd name="T15" fmla="*/ 5 h 170"/>
                  <a:gd name="T16" fmla="*/ 68 w 86"/>
                  <a:gd name="T17" fmla="*/ 1 h 170"/>
                  <a:gd name="T18" fmla="*/ 73 w 86"/>
                  <a:gd name="T19" fmla="*/ 0 h 170"/>
                  <a:gd name="T20" fmla="*/ 77 w 86"/>
                  <a:gd name="T21" fmla="*/ 0 h 170"/>
                  <a:gd name="T22" fmla="*/ 81 w 86"/>
                  <a:gd name="T23" fmla="*/ 3 h 170"/>
                  <a:gd name="T24" fmla="*/ 83 w 86"/>
                  <a:gd name="T25" fmla="*/ 10 h 170"/>
                  <a:gd name="T26" fmla="*/ 85 w 86"/>
                  <a:gd name="T27" fmla="*/ 22 h 170"/>
                  <a:gd name="T28" fmla="*/ 85 w 86"/>
                  <a:gd name="T29" fmla="*/ 32 h 170"/>
                  <a:gd name="T30" fmla="*/ 84 w 86"/>
                  <a:gd name="T31" fmla="*/ 43 h 170"/>
                  <a:gd name="T32" fmla="*/ 82 w 86"/>
                  <a:gd name="T33" fmla="*/ 60 h 170"/>
                  <a:gd name="T34" fmla="*/ 79 w 86"/>
                  <a:gd name="T35" fmla="*/ 75 h 170"/>
                  <a:gd name="T36" fmla="*/ 79 w 86"/>
                  <a:gd name="T37" fmla="*/ 83 h 170"/>
                  <a:gd name="T38" fmla="*/ 81 w 86"/>
                  <a:gd name="T39" fmla="*/ 91 h 170"/>
                  <a:gd name="T40" fmla="*/ 82 w 86"/>
                  <a:gd name="T41" fmla="*/ 98 h 170"/>
                  <a:gd name="T42" fmla="*/ 82 w 86"/>
                  <a:gd name="T43" fmla="*/ 107 h 170"/>
                  <a:gd name="T44" fmla="*/ 79 w 86"/>
                  <a:gd name="T45" fmla="*/ 114 h 170"/>
                  <a:gd name="T46" fmla="*/ 78 w 86"/>
                  <a:gd name="T47" fmla="*/ 122 h 170"/>
                  <a:gd name="T48" fmla="*/ 74 w 86"/>
                  <a:gd name="T49" fmla="*/ 129 h 170"/>
                  <a:gd name="T50" fmla="*/ 70 w 86"/>
                  <a:gd name="T51" fmla="*/ 135 h 170"/>
                  <a:gd name="T52" fmla="*/ 67 w 86"/>
                  <a:gd name="T53" fmla="*/ 138 h 170"/>
                  <a:gd name="T54" fmla="*/ 63 w 86"/>
                  <a:gd name="T55" fmla="*/ 141 h 170"/>
                  <a:gd name="T56" fmla="*/ 53 w 86"/>
                  <a:gd name="T57" fmla="*/ 145 h 170"/>
                  <a:gd name="T58" fmla="*/ 45 w 86"/>
                  <a:gd name="T59" fmla="*/ 151 h 170"/>
                  <a:gd name="T60" fmla="*/ 38 w 86"/>
                  <a:gd name="T61" fmla="*/ 158 h 170"/>
                  <a:gd name="T62" fmla="*/ 34 w 86"/>
                  <a:gd name="T63" fmla="*/ 165 h 170"/>
                  <a:gd name="T64" fmla="*/ 32 w 86"/>
                  <a:gd name="T65" fmla="*/ 167 h 170"/>
                  <a:gd name="T66" fmla="*/ 29 w 86"/>
                  <a:gd name="T67" fmla="*/ 169 h 170"/>
                  <a:gd name="T68" fmla="*/ 25 w 86"/>
                  <a:gd name="T69" fmla="*/ 169 h 170"/>
                  <a:gd name="T70" fmla="*/ 22 w 86"/>
                  <a:gd name="T71" fmla="*/ 167 h 170"/>
                  <a:gd name="T72" fmla="*/ 18 w 86"/>
                  <a:gd name="T73" fmla="*/ 165 h 170"/>
                  <a:gd name="T74" fmla="*/ 14 w 86"/>
                  <a:gd name="T75" fmla="*/ 161 h 170"/>
                  <a:gd name="T76" fmla="*/ 9 w 86"/>
                  <a:gd name="T77" fmla="*/ 155 h 170"/>
                  <a:gd name="T78" fmla="*/ 5 w 86"/>
                  <a:gd name="T79" fmla="*/ 149 h 170"/>
                  <a:gd name="T80" fmla="*/ 2 w 86"/>
                  <a:gd name="T81" fmla="*/ 140 h 170"/>
                  <a:gd name="T82" fmla="*/ 0 w 86"/>
                  <a:gd name="T83" fmla="*/ 129 h 170"/>
                  <a:gd name="T84" fmla="*/ 0 w 86"/>
                  <a:gd name="T85" fmla="*/ 115 h 170"/>
                  <a:gd name="T86" fmla="*/ 0 w 86"/>
                  <a:gd name="T87" fmla="*/ 102 h 170"/>
                  <a:gd name="T88" fmla="*/ 2 w 86"/>
                  <a:gd name="T89" fmla="*/ 90 h 170"/>
                  <a:gd name="T90" fmla="*/ 8 w 86"/>
                  <a:gd name="T91" fmla="*/ 77 h 170"/>
                  <a:gd name="T92" fmla="*/ 14 w 86"/>
                  <a:gd name="T93" fmla="*/ 68 h 170"/>
                  <a:gd name="T94" fmla="*/ 20 w 86"/>
                  <a:gd name="T95" fmla="*/ 64 h 170"/>
                  <a:gd name="T96" fmla="*/ 25 w 86"/>
                  <a:gd name="T97" fmla="*/ 61 h 170"/>
                  <a:gd name="T98" fmla="*/ 24 w 86"/>
                  <a:gd name="T99" fmla="*/ 61 h 170"/>
                  <a:gd name="T100" fmla="*/ 25 w 86"/>
                  <a:gd name="T101" fmla="*/ 61 h 170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6"/>
                  <a:gd name="T154" fmla="*/ 0 h 170"/>
                  <a:gd name="T155" fmla="*/ 86 w 86"/>
                  <a:gd name="T156" fmla="*/ 170 h 170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6" h="170">
                    <a:moveTo>
                      <a:pt x="25" y="61"/>
                    </a:moveTo>
                    <a:lnTo>
                      <a:pt x="31" y="57"/>
                    </a:lnTo>
                    <a:lnTo>
                      <a:pt x="36" y="53"/>
                    </a:lnTo>
                    <a:lnTo>
                      <a:pt x="43" y="42"/>
                    </a:lnTo>
                    <a:lnTo>
                      <a:pt x="49" y="30"/>
                    </a:lnTo>
                    <a:lnTo>
                      <a:pt x="53" y="24"/>
                    </a:lnTo>
                    <a:lnTo>
                      <a:pt x="56" y="17"/>
                    </a:lnTo>
                    <a:lnTo>
                      <a:pt x="64" y="5"/>
                    </a:lnTo>
                    <a:lnTo>
                      <a:pt x="68" y="1"/>
                    </a:lnTo>
                    <a:lnTo>
                      <a:pt x="73" y="0"/>
                    </a:lnTo>
                    <a:lnTo>
                      <a:pt x="77" y="0"/>
                    </a:lnTo>
                    <a:lnTo>
                      <a:pt x="81" y="3"/>
                    </a:lnTo>
                    <a:lnTo>
                      <a:pt x="83" y="10"/>
                    </a:lnTo>
                    <a:lnTo>
                      <a:pt x="85" y="22"/>
                    </a:lnTo>
                    <a:lnTo>
                      <a:pt x="85" y="32"/>
                    </a:lnTo>
                    <a:lnTo>
                      <a:pt x="84" y="43"/>
                    </a:lnTo>
                    <a:lnTo>
                      <a:pt x="82" y="60"/>
                    </a:lnTo>
                    <a:lnTo>
                      <a:pt x="79" y="75"/>
                    </a:lnTo>
                    <a:lnTo>
                      <a:pt x="79" y="83"/>
                    </a:lnTo>
                    <a:lnTo>
                      <a:pt x="81" y="91"/>
                    </a:lnTo>
                    <a:lnTo>
                      <a:pt x="82" y="98"/>
                    </a:lnTo>
                    <a:lnTo>
                      <a:pt x="82" y="107"/>
                    </a:lnTo>
                    <a:lnTo>
                      <a:pt x="79" y="114"/>
                    </a:lnTo>
                    <a:lnTo>
                      <a:pt x="78" y="122"/>
                    </a:lnTo>
                    <a:lnTo>
                      <a:pt x="74" y="129"/>
                    </a:lnTo>
                    <a:lnTo>
                      <a:pt x="70" y="135"/>
                    </a:lnTo>
                    <a:lnTo>
                      <a:pt x="67" y="138"/>
                    </a:lnTo>
                    <a:lnTo>
                      <a:pt x="63" y="141"/>
                    </a:lnTo>
                    <a:lnTo>
                      <a:pt x="53" y="145"/>
                    </a:lnTo>
                    <a:lnTo>
                      <a:pt x="45" y="151"/>
                    </a:lnTo>
                    <a:lnTo>
                      <a:pt x="38" y="158"/>
                    </a:lnTo>
                    <a:lnTo>
                      <a:pt x="34" y="165"/>
                    </a:lnTo>
                    <a:lnTo>
                      <a:pt x="32" y="167"/>
                    </a:lnTo>
                    <a:lnTo>
                      <a:pt x="29" y="169"/>
                    </a:lnTo>
                    <a:lnTo>
                      <a:pt x="25" y="169"/>
                    </a:lnTo>
                    <a:lnTo>
                      <a:pt x="22" y="167"/>
                    </a:lnTo>
                    <a:lnTo>
                      <a:pt x="18" y="165"/>
                    </a:lnTo>
                    <a:lnTo>
                      <a:pt x="14" y="161"/>
                    </a:lnTo>
                    <a:lnTo>
                      <a:pt x="9" y="155"/>
                    </a:lnTo>
                    <a:lnTo>
                      <a:pt x="5" y="149"/>
                    </a:lnTo>
                    <a:lnTo>
                      <a:pt x="2" y="140"/>
                    </a:lnTo>
                    <a:lnTo>
                      <a:pt x="0" y="129"/>
                    </a:lnTo>
                    <a:lnTo>
                      <a:pt x="0" y="115"/>
                    </a:lnTo>
                    <a:lnTo>
                      <a:pt x="0" y="102"/>
                    </a:lnTo>
                    <a:lnTo>
                      <a:pt x="2" y="90"/>
                    </a:lnTo>
                    <a:lnTo>
                      <a:pt x="8" y="77"/>
                    </a:lnTo>
                    <a:lnTo>
                      <a:pt x="14" y="68"/>
                    </a:lnTo>
                    <a:lnTo>
                      <a:pt x="20" y="64"/>
                    </a:lnTo>
                    <a:lnTo>
                      <a:pt x="25" y="61"/>
                    </a:lnTo>
                    <a:lnTo>
                      <a:pt x="24" y="61"/>
                    </a:lnTo>
                    <a:lnTo>
                      <a:pt x="25" y="6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3" name="Freeform 18"/>
              <p:cNvSpPr>
                <a:spLocks/>
              </p:cNvSpPr>
              <p:nvPr/>
            </p:nvSpPr>
            <p:spPr bwMode="auto">
              <a:xfrm>
                <a:off x="3065" y="2800"/>
                <a:ext cx="128" cy="174"/>
              </a:xfrm>
              <a:custGeom>
                <a:avLst/>
                <a:gdLst>
                  <a:gd name="T0" fmla="*/ 1 w 128"/>
                  <a:gd name="T1" fmla="*/ 4 h 174"/>
                  <a:gd name="T2" fmla="*/ 1 w 128"/>
                  <a:gd name="T3" fmla="*/ 9 h 174"/>
                  <a:gd name="T4" fmla="*/ 3 w 128"/>
                  <a:gd name="T5" fmla="*/ 14 h 174"/>
                  <a:gd name="T6" fmla="*/ 8 w 128"/>
                  <a:gd name="T7" fmla="*/ 19 h 174"/>
                  <a:gd name="T8" fmla="*/ 14 w 128"/>
                  <a:gd name="T9" fmla="*/ 23 h 174"/>
                  <a:gd name="T10" fmla="*/ 27 w 128"/>
                  <a:gd name="T11" fmla="*/ 34 h 174"/>
                  <a:gd name="T12" fmla="*/ 34 w 128"/>
                  <a:gd name="T13" fmla="*/ 40 h 174"/>
                  <a:gd name="T14" fmla="*/ 37 w 128"/>
                  <a:gd name="T15" fmla="*/ 49 h 174"/>
                  <a:gd name="T16" fmla="*/ 40 w 128"/>
                  <a:gd name="T17" fmla="*/ 58 h 174"/>
                  <a:gd name="T18" fmla="*/ 43 w 128"/>
                  <a:gd name="T19" fmla="*/ 64 h 174"/>
                  <a:gd name="T20" fmla="*/ 48 w 128"/>
                  <a:gd name="T21" fmla="*/ 75 h 174"/>
                  <a:gd name="T22" fmla="*/ 52 w 128"/>
                  <a:gd name="T23" fmla="*/ 86 h 174"/>
                  <a:gd name="T24" fmla="*/ 58 w 128"/>
                  <a:gd name="T25" fmla="*/ 98 h 174"/>
                  <a:gd name="T26" fmla="*/ 64 w 128"/>
                  <a:gd name="T27" fmla="*/ 113 h 174"/>
                  <a:gd name="T28" fmla="*/ 71 w 128"/>
                  <a:gd name="T29" fmla="*/ 130 h 174"/>
                  <a:gd name="T30" fmla="*/ 80 w 128"/>
                  <a:gd name="T31" fmla="*/ 148 h 174"/>
                  <a:gd name="T32" fmla="*/ 90 w 128"/>
                  <a:gd name="T33" fmla="*/ 167 h 174"/>
                  <a:gd name="T34" fmla="*/ 93 w 128"/>
                  <a:gd name="T35" fmla="*/ 171 h 174"/>
                  <a:gd name="T36" fmla="*/ 98 w 128"/>
                  <a:gd name="T37" fmla="*/ 173 h 174"/>
                  <a:gd name="T38" fmla="*/ 108 w 128"/>
                  <a:gd name="T39" fmla="*/ 173 h 174"/>
                  <a:gd name="T40" fmla="*/ 117 w 128"/>
                  <a:gd name="T41" fmla="*/ 170 h 174"/>
                  <a:gd name="T42" fmla="*/ 122 w 128"/>
                  <a:gd name="T43" fmla="*/ 167 h 174"/>
                  <a:gd name="T44" fmla="*/ 124 w 128"/>
                  <a:gd name="T45" fmla="*/ 163 h 174"/>
                  <a:gd name="T46" fmla="*/ 127 w 128"/>
                  <a:gd name="T47" fmla="*/ 159 h 174"/>
                  <a:gd name="T48" fmla="*/ 127 w 128"/>
                  <a:gd name="T49" fmla="*/ 153 h 174"/>
                  <a:gd name="T50" fmla="*/ 126 w 128"/>
                  <a:gd name="T51" fmla="*/ 146 h 174"/>
                  <a:gd name="T52" fmla="*/ 123 w 128"/>
                  <a:gd name="T53" fmla="*/ 138 h 174"/>
                  <a:gd name="T54" fmla="*/ 117 w 128"/>
                  <a:gd name="T55" fmla="*/ 123 h 174"/>
                  <a:gd name="T56" fmla="*/ 113 w 128"/>
                  <a:gd name="T57" fmla="*/ 117 h 174"/>
                  <a:gd name="T58" fmla="*/ 109 w 128"/>
                  <a:gd name="T59" fmla="*/ 111 h 174"/>
                  <a:gd name="T60" fmla="*/ 92 w 128"/>
                  <a:gd name="T61" fmla="*/ 96 h 174"/>
                  <a:gd name="T62" fmla="*/ 84 w 128"/>
                  <a:gd name="T63" fmla="*/ 88 h 174"/>
                  <a:gd name="T64" fmla="*/ 77 w 128"/>
                  <a:gd name="T65" fmla="*/ 78 h 174"/>
                  <a:gd name="T66" fmla="*/ 70 w 128"/>
                  <a:gd name="T67" fmla="*/ 67 h 174"/>
                  <a:gd name="T68" fmla="*/ 65 w 128"/>
                  <a:gd name="T69" fmla="*/ 60 h 174"/>
                  <a:gd name="T70" fmla="*/ 59 w 128"/>
                  <a:gd name="T71" fmla="*/ 52 h 174"/>
                  <a:gd name="T72" fmla="*/ 55 w 128"/>
                  <a:gd name="T73" fmla="*/ 42 h 174"/>
                  <a:gd name="T74" fmla="*/ 50 w 128"/>
                  <a:gd name="T75" fmla="*/ 33 h 174"/>
                  <a:gd name="T76" fmla="*/ 44 w 128"/>
                  <a:gd name="T77" fmla="*/ 24 h 174"/>
                  <a:gd name="T78" fmla="*/ 39 w 128"/>
                  <a:gd name="T79" fmla="*/ 18 h 174"/>
                  <a:gd name="T80" fmla="*/ 31 w 128"/>
                  <a:gd name="T81" fmla="*/ 13 h 174"/>
                  <a:gd name="T82" fmla="*/ 27 w 128"/>
                  <a:gd name="T83" fmla="*/ 11 h 174"/>
                  <a:gd name="T84" fmla="*/ 23 w 128"/>
                  <a:gd name="T85" fmla="*/ 9 h 174"/>
                  <a:gd name="T86" fmla="*/ 14 w 128"/>
                  <a:gd name="T87" fmla="*/ 3 h 174"/>
                  <a:gd name="T88" fmla="*/ 9 w 128"/>
                  <a:gd name="T89" fmla="*/ 0 h 174"/>
                  <a:gd name="T90" fmla="*/ 6 w 128"/>
                  <a:gd name="T91" fmla="*/ 0 h 174"/>
                  <a:gd name="T92" fmla="*/ 3 w 128"/>
                  <a:gd name="T93" fmla="*/ 0 h 174"/>
                  <a:gd name="T94" fmla="*/ 1 w 128"/>
                  <a:gd name="T95" fmla="*/ 4 h 174"/>
                  <a:gd name="T96" fmla="*/ 0 w 128"/>
                  <a:gd name="T97" fmla="*/ 1 h 174"/>
                  <a:gd name="T98" fmla="*/ 1 w 128"/>
                  <a:gd name="T99" fmla="*/ 4 h 174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28"/>
                  <a:gd name="T151" fmla="*/ 0 h 174"/>
                  <a:gd name="T152" fmla="*/ 128 w 128"/>
                  <a:gd name="T153" fmla="*/ 174 h 174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28" h="174">
                    <a:moveTo>
                      <a:pt x="1" y="4"/>
                    </a:moveTo>
                    <a:lnTo>
                      <a:pt x="1" y="9"/>
                    </a:lnTo>
                    <a:lnTo>
                      <a:pt x="3" y="14"/>
                    </a:lnTo>
                    <a:lnTo>
                      <a:pt x="8" y="19"/>
                    </a:lnTo>
                    <a:lnTo>
                      <a:pt x="14" y="23"/>
                    </a:lnTo>
                    <a:lnTo>
                      <a:pt x="27" y="34"/>
                    </a:lnTo>
                    <a:lnTo>
                      <a:pt x="34" y="40"/>
                    </a:lnTo>
                    <a:lnTo>
                      <a:pt x="37" y="49"/>
                    </a:lnTo>
                    <a:lnTo>
                      <a:pt x="40" y="58"/>
                    </a:lnTo>
                    <a:lnTo>
                      <a:pt x="43" y="64"/>
                    </a:lnTo>
                    <a:lnTo>
                      <a:pt x="48" y="75"/>
                    </a:lnTo>
                    <a:lnTo>
                      <a:pt x="52" y="86"/>
                    </a:lnTo>
                    <a:lnTo>
                      <a:pt x="58" y="98"/>
                    </a:lnTo>
                    <a:lnTo>
                      <a:pt x="64" y="113"/>
                    </a:lnTo>
                    <a:lnTo>
                      <a:pt x="71" y="130"/>
                    </a:lnTo>
                    <a:lnTo>
                      <a:pt x="80" y="148"/>
                    </a:lnTo>
                    <a:lnTo>
                      <a:pt x="90" y="167"/>
                    </a:lnTo>
                    <a:lnTo>
                      <a:pt x="93" y="171"/>
                    </a:lnTo>
                    <a:lnTo>
                      <a:pt x="98" y="173"/>
                    </a:lnTo>
                    <a:lnTo>
                      <a:pt x="108" y="173"/>
                    </a:lnTo>
                    <a:lnTo>
                      <a:pt x="117" y="170"/>
                    </a:lnTo>
                    <a:lnTo>
                      <a:pt x="122" y="167"/>
                    </a:lnTo>
                    <a:lnTo>
                      <a:pt x="124" y="163"/>
                    </a:lnTo>
                    <a:lnTo>
                      <a:pt x="127" y="159"/>
                    </a:lnTo>
                    <a:lnTo>
                      <a:pt x="127" y="153"/>
                    </a:lnTo>
                    <a:lnTo>
                      <a:pt x="126" y="146"/>
                    </a:lnTo>
                    <a:lnTo>
                      <a:pt x="123" y="138"/>
                    </a:lnTo>
                    <a:lnTo>
                      <a:pt x="117" y="123"/>
                    </a:lnTo>
                    <a:lnTo>
                      <a:pt x="113" y="117"/>
                    </a:lnTo>
                    <a:lnTo>
                      <a:pt x="109" y="111"/>
                    </a:lnTo>
                    <a:lnTo>
                      <a:pt x="92" y="96"/>
                    </a:lnTo>
                    <a:lnTo>
                      <a:pt x="84" y="88"/>
                    </a:lnTo>
                    <a:lnTo>
                      <a:pt x="77" y="78"/>
                    </a:lnTo>
                    <a:lnTo>
                      <a:pt x="70" y="67"/>
                    </a:lnTo>
                    <a:lnTo>
                      <a:pt x="65" y="60"/>
                    </a:lnTo>
                    <a:lnTo>
                      <a:pt x="59" y="52"/>
                    </a:lnTo>
                    <a:lnTo>
                      <a:pt x="55" y="42"/>
                    </a:lnTo>
                    <a:lnTo>
                      <a:pt x="50" y="33"/>
                    </a:lnTo>
                    <a:lnTo>
                      <a:pt x="44" y="24"/>
                    </a:lnTo>
                    <a:lnTo>
                      <a:pt x="39" y="18"/>
                    </a:lnTo>
                    <a:lnTo>
                      <a:pt x="31" y="13"/>
                    </a:lnTo>
                    <a:lnTo>
                      <a:pt x="27" y="11"/>
                    </a:lnTo>
                    <a:lnTo>
                      <a:pt x="23" y="9"/>
                    </a:lnTo>
                    <a:lnTo>
                      <a:pt x="14" y="3"/>
                    </a:lnTo>
                    <a:lnTo>
                      <a:pt x="9" y="0"/>
                    </a:lnTo>
                    <a:lnTo>
                      <a:pt x="6" y="0"/>
                    </a:lnTo>
                    <a:lnTo>
                      <a:pt x="3" y="0"/>
                    </a:lnTo>
                    <a:lnTo>
                      <a:pt x="1" y="4"/>
                    </a:lnTo>
                    <a:lnTo>
                      <a:pt x="0" y="1"/>
                    </a:lnTo>
                    <a:lnTo>
                      <a:pt x="1" y="4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4" name="Freeform 19"/>
              <p:cNvSpPr>
                <a:spLocks/>
              </p:cNvSpPr>
              <p:nvPr/>
            </p:nvSpPr>
            <p:spPr bwMode="auto">
              <a:xfrm>
                <a:off x="3472" y="2093"/>
                <a:ext cx="136" cy="197"/>
              </a:xfrm>
              <a:custGeom>
                <a:avLst/>
                <a:gdLst>
                  <a:gd name="T0" fmla="*/ 83 w 136"/>
                  <a:gd name="T1" fmla="*/ 173 h 197"/>
                  <a:gd name="T2" fmla="*/ 91 w 136"/>
                  <a:gd name="T3" fmla="*/ 163 h 197"/>
                  <a:gd name="T4" fmla="*/ 97 w 136"/>
                  <a:gd name="T5" fmla="*/ 152 h 197"/>
                  <a:gd name="T6" fmla="*/ 103 w 136"/>
                  <a:gd name="T7" fmla="*/ 139 h 197"/>
                  <a:gd name="T8" fmla="*/ 109 w 136"/>
                  <a:gd name="T9" fmla="*/ 125 h 197"/>
                  <a:gd name="T10" fmla="*/ 113 w 136"/>
                  <a:gd name="T11" fmla="*/ 111 h 197"/>
                  <a:gd name="T12" fmla="*/ 116 w 136"/>
                  <a:gd name="T13" fmla="*/ 98 h 197"/>
                  <a:gd name="T14" fmla="*/ 118 w 136"/>
                  <a:gd name="T15" fmla="*/ 86 h 197"/>
                  <a:gd name="T16" fmla="*/ 119 w 136"/>
                  <a:gd name="T17" fmla="*/ 75 h 197"/>
                  <a:gd name="T18" fmla="*/ 120 w 136"/>
                  <a:gd name="T19" fmla="*/ 67 h 197"/>
                  <a:gd name="T20" fmla="*/ 122 w 136"/>
                  <a:gd name="T21" fmla="*/ 59 h 197"/>
                  <a:gd name="T22" fmla="*/ 126 w 136"/>
                  <a:gd name="T23" fmla="*/ 49 h 197"/>
                  <a:gd name="T24" fmla="*/ 131 w 136"/>
                  <a:gd name="T25" fmla="*/ 39 h 197"/>
                  <a:gd name="T26" fmla="*/ 134 w 136"/>
                  <a:gd name="T27" fmla="*/ 30 h 197"/>
                  <a:gd name="T28" fmla="*/ 135 w 136"/>
                  <a:gd name="T29" fmla="*/ 22 h 197"/>
                  <a:gd name="T30" fmla="*/ 132 w 136"/>
                  <a:gd name="T31" fmla="*/ 14 h 197"/>
                  <a:gd name="T32" fmla="*/ 131 w 136"/>
                  <a:gd name="T33" fmla="*/ 10 h 197"/>
                  <a:gd name="T34" fmla="*/ 127 w 136"/>
                  <a:gd name="T35" fmla="*/ 7 h 197"/>
                  <a:gd name="T36" fmla="*/ 121 w 136"/>
                  <a:gd name="T37" fmla="*/ 2 h 197"/>
                  <a:gd name="T38" fmla="*/ 116 w 136"/>
                  <a:gd name="T39" fmla="*/ 0 h 197"/>
                  <a:gd name="T40" fmla="*/ 113 w 136"/>
                  <a:gd name="T41" fmla="*/ 0 h 197"/>
                  <a:gd name="T42" fmla="*/ 110 w 136"/>
                  <a:gd name="T43" fmla="*/ 4 h 197"/>
                  <a:gd name="T44" fmla="*/ 108 w 136"/>
                  <a:gd name="T45" fmla="*/ 8 h 197"/>
                  <a:gd name="T46" fmla="*/ 106 w 136"/>
                  <a:gd name="T47" fmla="*/ 14 h 197"/>
                  <a:gd name="T48" fmla="*/ 105 w 136"/>
                  <a:gd name="T49" fmla="*/ 22 h 197"/>
                  <a:gd name="T50" fmla="*/ 103 w 136"/>
                  <a:gd name="T51" fmla="*/ 30 h 197"/>
                  <a:gd name="T52" fmla="*/ 102 w 136"/>
                  <a:gd name="T53" fmla="*/ 39 h 197"/>
                  <a:gd name="T54" fmla="*/ 98 w 136"/>
                  <a:gd name="T55" fmla="*/ 51 h 197"/>
                  <a:gd name="T56" fmla="*/ 90 w 136"/>
                  <a:gd name="T57" fmla="*/ 75 h 197"/>
                  <a:gd name="T58" fmla="*/ 80 w 136"/>
                  <a:gd name="T59" fmla="*/ 98 h 197"/>
                  <a:gd name="T60" fmla="*/ 75 w 136"/>
                  <a:gd name="T61" fmla="*/ 108 h 197"/>
                  <a:gd name="T62" fmla="*/ 71 w 136"/>
                  <a:gd name="T63" fmla="*/ 117 h 197"/>
                  <a:gd name="T64" fmla="*/ 67 w 136"/>
                  <a:gd name="T65" fmla="*/ 122 h 197"/>
                  <a:gd name="T66" fmla="*/ 62 w 136"/>
                  <a:gd name="T67" fmla="*/ 128 h 197"/>
                  <a:gd name="T68" fmla="*/ 56 w 136"/>
                  <a:gd name="T69" fmla="*/ 135 h 197"/>
                  <a:gd name="T70" fmla="*/ 47 w 136"/>
                  <a:gd name="T71" fmla="*/ 141 h 197"/>
                  <a:gd name="T72" fmla="*/ 38 w 136"/>
                  <a:gd name="T73" fmla="*/ 147 h 197"/>
                  <a:gd name="T74" fmla="*/ 27 w 136"/>
                  <a:gd name="T75" fmla="*/ 154 h 197"/>
                  <a:gd name="T76" fmla="*/ 14 w 136"/>
                  <a:gd name="T77" fmla="*/ 160 h 197"/>
                  <a:gd name="T78" fmla="*/ 0 w 136"/>
                  <a:gd name="T79" fmla="*/ 168 h 197"/>
                  <a:gd name="T80" fmla="*/ 8 w 136"/>
                  <a:gd name="T81" fmla="*/ 180 h 197"/>
                  <a:gd name="T82" fmla="*/ 18 w 136"/>
                  <a:gd name="T83" fmla="*/ 188 h 197"/>
                  <a:gd name="T84" fmla="*/ 28 w 136"/>
                  <a:gd name="T85" fmla="*/ 193 h 197"/>
                  <a:gd name="T86" fmla="*/ 40 w 136"/>
                  <a:gd name="T87" fmla="*/ 196 h 197"/>
                  <a:gd name="T88" fmla="*/ 52 w 136"/>
                  <a:gd name="T89" fmla="*/ 194 h 197"/>
                  <a:gd name="T90" fmla="*/ 62 w 136"/>
                  <a:gd name="T91" fmla="*/ 189 h 197"/>
                  <a:gd name="T92" fmla="*/ 74 w 136"/>
                  <a:gd name="T93" fmla="*/ 183 h 197"/>
                  <a:gd name="T94" fmla="*/ 83 w 136"/>
                  <a:gd name="T95" fmla="*/ 173 h 197"/>
                  <a:gd name="T96" fmla="*/ 83 w 136"/>
                  <a:gd name="T97" fmla="*/ 172 h 197"/>
                  <a:gd name="T98" fmla="*/ 83 w 136"/>
                  <a:gd name="T99" fmla="*/ 173 h 197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w 136"/>
                  <a:gd name="T151" fmla="*/ 0 h 197"/>
                  <a:gd name="T152" fmla="*/ 136 w 136"/>
                  <a:gd name="T153" fmla="*/ 197 h 197"/>
                </a:gdLst>
                <a:ahLst/>
                <a:cxnLst>
                  <a:cxn ang="T100">
                    <a:pos x="T0" y="T1"/>
                  </a:cxn>
                  <a:cxn ang="T101">
                    <a:pos x="T2" y="T3"/>
                  </a:cxn>
                  <a:cxn ang="T102">
                    <a:pos x="T4" y="T5"/>
                  </a:cxn>
                  <a:cxn ang="T103">
                    <a:pos x="T6" y="T7"/>
                  </a:cxn>
                  <a:cxn ang="T104">
                    <a:pos x="T8" y="T9"/>
                  </a:cxn>
                  <a:cxn ang="T105">
                    <a:pos x="T10" y="T11"/>
                  </a:cxn>
                  <a:cxn ang="T106">
                    <a:pos x="T12" y="T13"/>
                  </a:cxn>
                  <a:cxn ang="T107">
                    <a:pos x="T14" y="T15"/>
                  </a:cxn>
                  <a:cxn ang="T108">
                    <a:pos x="T16" y="T17"/>
                  </a:cxn>
                  <a:cxn ang="T109">
                    <a:pos x="T18" y="T19"/>
                  </a:cxn>
                  <a:cxn ang="T110">
                    <a:pos x="T20" y="T21"/>
                  </a:cxn>
                  <a:cxn ang="T111">
                    <a:pos x="T22" y="T23"/>
                  </a:cxn>
                  <a:cxn ang="T112">
                    <a:pos x="T24" y="T25"/>
                  </a:cxn>
                  <a:cxn ang="T113">
                    <a:pos x="T26" y="T27"/>
                  </a:cxn>
                  <a:cxn ang="T114">
                    <a:pos x="T28" y="T29"/>
                  </a:cxn>
                  <a:cxn ang="T115">
                    <a:pos x="T30" y="T31"/>
                  </a:cxn>
                  <a:cxn ang="T116">
                    <a:pos x="T32" y="T33"/>
                  </a:cxn>
                  <a:cxn ang="T117">
                    <a:pos x="T34" y="T35"/>
                  </a:cxn>
                  <a:cxn ang="T118">
                    <a:pos x="T36" y="T37"/>
                  </a:cxn>
                  <a:cxn ang="T119">
                    <a:pos x="T38" y="T39"/>
                  </a:cxn>
                  <a:cxn ang="T120">
                    <a:pos x="T40" y="T41"/>
                  </a:cxn>
                  <a:cxn ang="T121">
                    <a:pos x="T42" y="T43"/>
                  </a:cxn>
                  <a:cxn ang="T122">
                    <a:pos x="T44" y="T45"/>
                  </a:cxn>
                  <a:cxn ang="T123">
                    <a:pos x="T46" y="T47"/>
                  </a:cxn>
                  <a:cxn ang="T124">
                    <a:pos x="T48" y="T49"/>
                  </a:cxn>
                  <a:cxn ang="T125">
                    <a:pos x="T50" y="T51"/>
                  </a:cxn>
                  <a:cxn ang="T126">
                    <a:pos x="T52" y="T53"/>
                  </a:cxn>
                  <a:cxn ang="T127">
                    <a:pos x="T54" y="T55"/>
                  </a:cxn>
                  <a:cxn ang="T128">
                    <a:pos x="T56" y="T57"/>
                  </a:cxn>
                  <a:cxn ang="T129">
                    <a:pos x="T58" y="T59"/>
                  </a:cxn>
                  <a:cxn ang="T130">
                    <a:pos x="T60" y="T61"/>
                  </a:cxn>
                  <a:cxn ang="T131">
                    <a:pos x="T62" y="T63"/>
                  </a:cxn>
                  <a:cxn ang="T132">
                    <a:pos x="T64" y="T65"/>
                  </a:cxn>
                  <a:cxn ang="T133">
                    <a:pos x="T66" y="T67"/>
                  </a:cxn>
                  <a:cxn ang="T134">
                    <a:pos x="T68" y="T69"/>
                  </a:cxn>
                  <a:cxn ang="T135">
                    <a:pos x="T70" y="T71"/>
                  </a:cxn>
                  <a:cxn ang="T136">
                    <a:pos x="T72" y="T73"/>
                  </a:cxn>
                  <a:cxn ang="T137">
                    <a:pos x="T74" y="T75"/>
                  </a:cxn>
                  <a:cxn ang="T138">
                    <a:pos x="T76" y="T77"/>
                  </a:cxn>
                  <a:cxn ang="T139">
                    <a:pos x="T78" y="T79"/>
                  </a:cxn>
                  <a:cxn ang="T140">
                    <a:pos x="T80" y="T81"/>
                  </a:cxn>
                  <a:cxn ang="T141">
                    <a:pos x="T82" y="T83"/>
                  </a:cxn>
                  <a:cxn ang="T142">
                    <a:pos x="T84" y="T85"/>
                  </a:cxn>
                  <a:cxn ang="T143">
                    <a:pos x="T86" y="T87"/>
                  </a:cxn>
                  <a:cxn ang="T144">
                    <a:pos x="T88" y="T89"/>
                  </a:cxn>
                  <a:cxn ang="T145">
                    <a:pos x="T90" y="T91"/>
                  </a:cxn>
                  <a:cxn ang="T146">
                    <a:pos x="T92" y="T93"/>
                  </a:cxn>
                  <a:cxn ang="T147">
                    <a:pos x="T94" y="T95"/>
                  </a:cxn>
                  <a:cxn ang="T148">
                    <a:pos x="T96" y="T97"/>
                  </a:cxn>
                  <a:cxn ang="T149">
                    <a:pos x="T98" y="T99"/>
                  </a:cxn>
                </a:cxnLst>
                <a:rect l="T150" t="T151" r="T152" b="T153"/>
                <a:pathLst>
                  <a:path w="136" h="197">
                    <a:moveTo>
                      <a:pt x="83" y="173"/>
                    </a:moveTo>
                    <a:lnTo>
                      <a:pt x="91" y="163"/>
                    </a:lnTo>
                    <a:lnTo>
                      <a:pt x="97" y="152"/>
                    </a:lnTo>
                    <a:lnTo>
                      <a:pt x="103" y="139"/>
                    </a:lnTo>
                    <a:lnTo>
                      <a:pt x="109" y="125"/>
                    </a:lnTo>
                    <a:lnTo>
                      <a:pt x="113" y="111"/>
                    </a:lnTo>
                    <a:lnTo>
                      <a:pt x="116" y="98"/>
                    </a:lnTo>
                    <a:lnTo>
                      <a:pt x="118" y="86"/>
                    </a:lnTo>
                    <a:lnTo>
                      <a:pt x="119" y="75"/>
                    </a:lnTo>
                    <a:lnTo>
                      <a:pt x="120" y="67"/>
                    </a:lnTo>
                    <a:lnTo>
                      <a:pt x="122" y="59"/>
                    </a:lnTo>
                    <a:lnTo>
                      <a:pt x="126" y="49"/>
                    </a:lnTo>
                    <a:lnTo>
                      <a:pt x="131" y="39"/>
                    </a:lnTo>
                    <a:lnTo>
                      <a:pt x="134" y="30"/>
                    </a:lnTo>
                    <a:lnTo>
                      <a:pt x="135" y="22"/>
                    </a:lnTo>
                    <a:lnTo>
                      <a:pt x="132" y="14"/>
                    </a:lnTo>
                    <a:lnTo>
                      <a:pt x="131" y="10"/>
                    </a:lnTo>
                    <a:lnTo>
                      <a:pt x="127" y="7"/>
                    </a:lnTo>
                    <a:lnTo>
                      <a:pt x="121" y="2"/>
                    </a:lnTo>
                    <a:lnTo>
                      <a:pt x="116" y="0"/>
                    </a:lnTo>
                    <a:lnTo>
                      <a:pt x="113" y="0"/>
                    </a:lnTo>
                    <a:lnTo>
                      <a:pt x="110" y="4"/>
                    </a:lnTo>
                    <a:lnTo>
                      <a:pt x="108" y="8"/>
                    </a:lnTo>
                    <a:lnTo>
                      <a:pt x="106" y="14"/>
                    </a:lnTo>
                    <a:lnTo>
                      <a:pt x="105" y="22"/>
                    </a:lnTo>
                    <a:lnTo>
                      <a:pt x="103" y="30"/>
                    </a:lnTo>
                    <a:lnTo>
                      <a:pt x="102" y="39"/>
                    </a:lnTo>
                    <a:lnTo>
                      <a:pt x="98" y="51"/>
                    </a:lnTo>
                    <a:lnTo>
                      <a:pt x="90" y="75"/>
                    </a:lnTo>
                    <a:lnTo>
                      <a:pt x="80" y="98"/>
                    </a:lnTo>
                    <a:lnTo>
                      <a:pt x="75" y="108"/>
                    </a:lnTo>
                    <a:lnTo>
                      <a:pt x="71" y="117"/>
                    </a:lnTo>
                    <a:lnTo>
                      <a:pt x="67" y="122"/>
                    </a:lnTo>
                    <a:lnTo>
                      <a:pt x="62" y="128"/>
                    </a:lnTo>
                    <a:lnTo>
                      <a:pt x="56" y="135"/>
                    </a:lnTo>
                    <a:lnTo>
                      <a:pt x="47" y="141"/>
                    </a:lnTo>
                    <a:lnTo>
                      <a:pt x="38" y="147"/>
                    </a:lnTo>
                    <a:lnTo>
                      <a:pt x="27" y="154"/>
                    </a:lnTo>
                    <a:lnTo>
                      <a:pt x="14" y="160"/>
                    </a:lnTo>
                    <a:lnTo>
                      <a:pt x="0" y="168"/>
                    </a:lnTo>
                    <a:lnTo>
                      <a:pt x="8" y="180"/>
                    </a:lnTo>
                    <a:lnTo>
                      <a:pt x="18" y="188"/>
                    </a:lnTo>
                    <a:lnTo>
                      <a:pt x="28" y="193"/>
                    </a:lnTo>
                    <a:lnTo>
                      <a:pt x="40" y="196"/>
                    </a:lnTo>
                    <a:lnTo>
                      <a:pt x="52" y="194"/>
                    </a:lnTo>
                    <a:lnTo>
                      <a:pt x="62" y="189"/>
                    </a:lnTo>
                    <a:lnTo>
                      <a:pt x="74" y="183"/>
                    </a:lnTo>
                    <a:lnTo>
                      <a:pt x="83" y="173"/>
                    </a:lnTo>
                    <a:lnTo>
                      <a:pt x="83" y="172"/>
                    </a:lnTo>
                    <a:lnTo>
                      <a:pt x="83" y="173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5" name="Freeform 20"/>
              <p:cNvSpPr>
                <a:spLocks/>
              </p:cNvSpPr>
              <p:nvPr/>
            </p:nvSpPr>
            <p:spPr bwMode="auto">
              <a:xfrm>
                <a:off x="3478" y="2856"/>
                <a:ext cx="178" cy="133"/>
              </a:xfrm>
              <a:custGeom>
                <a:avLst/>
                <a:gdLst>
                  <a:gd name="T0" fmla="*/ 29 w 178"/>
                  <a:gd name="T1" fmla="*/ 6 h 133"/>
                  <a:gd name="T2" fmla="*/ 43 w 178"/>
                  <a:gd name="T3" fmla="*/ 3 h 133"/>
                  <a:gd name="T4" fmla="*/ 57 w 178"/>
                  <a:gd name="T5" fmla="*/ 0 h 133"/>
                  <a:gd name="T6" fmla="*/ 64 w 178"/>
                  <a:gd name="T7" fmla="*/ 0 h 133"/>
                  <a:gd name="T8" fmla="*/ 71 w 178"/>
                  <a:gd name="T9" fmla="*/ 2 h 133"/>
                  <a:gd name="T10" fmla="*/ 77 w 178"/>
                  <a:gd name="T11" fmla="*/ 6 h 133"/>
                  <a:gd name="T12" fmla="*/ 86 w 178"/>
                  <a:gd name="T13" fmla="*/ 12 h 133"/>
                  <a:gd name="T14" fmla="*/ 100 w 178"/>
                  <a:gd name="T15" fmla="*/ 31 h 133"/>
                  <a:gd name="T16" fmla="*/ 114 w 178"/>
                  <a:gd name="T17" fmla="*/ 51 h 133"/>
                  <a:gd name="T18" fmla="*/ 127 w 178"/>
                  <a:gd name="T19" fmla="*/ 67 h 133"/>
                  <a:gd name="T20" fmla="*/ 134 w 178"/>
                  <a:gd name="T21" fmla="*/ 74 h 133"/>
                  <a:gd name="T22" fmla="*/ 141 w 178"/>
                  <a:gd name="T23" fmla="*/ 80 h 133"/>
                  <a:gd name="T24" fmla="*/ 150 w 178"/>
                  <a:gd name="T25" fmla="*/ 88 h 133"/>
                  <a:gd name="T26" fmla="*/ 160 w 178"/>
                  <a:gd name="T27" fmla="*/ 99 h 133"/>
                  <a:gd name="T28" fmla="*/ 168 w 178"/>
                  <a:gd name="T29" fmla="*/ 114 h 133"/>
                  <a:gd name="T30" fmla="*/ 177 w 178"/>
                  <a:gd name="T31" fmla="*/ 132 h 133"/>
                  <a:gd name="T32" fmla="*/ 125 w 178"/>
                  <a:gd name="T33" fmla="*/ 114 h 133"/>
                  <a:gd name="T34" fmla="*/ 92 w 178"/>
                  <a:gd name="T35" fmla="*/ 119 h 133"/>
                  <a:gd name="T36" fmla="*/ 93 w 178"/>
                  <a:gd name="T37" fmla="*/ 121 h 133"/>
                  <a:gd name="T38" fmla="*/ 80 w 178"/>
                  <a:gd name="T39" fmla="*/ 119 h 133"/>
                  <a:gd name="T40" fmla="*/ 68 w 178"/>
                  <a:gd name="T41" fmla="*/ 117 h 133"/>
                  <a:gd name="T42" fmla="*/ 57 w 178"/>
                  <a:gd name="T43" fmla="*/ 113 h 133"/>
                  <a:gd name="T44" fmla="*/ 49 w 178"/>
                  <a:gd name="T45" fmla="*/ 107 h 133"/>
                  <a:gd name="T46" fmla="*/ 41 w 178"/>
                  <a:gd name="T47" fmla="*/ 100 h 133"/>
                  <a:gd name="T48" fmla="*/ 34 w 178"/>
                  <a:gd name="T49" fmla="*/ 91 h 133"/>
                  <a:gd name="T50" fmla="*/ 29 w 178"/>
                  <a:gd name="T51" fmla="*/ 80 h 133"/>
                  <a:gd name="T52" fmla="*/ 25 w 178"/>
                  <a:gd name="T53" fmla="*/ 69 h 133"/>
                  <a:gd name="T54" fmla="*/ 21 w 178"/>
                  <a:gd name="T55" fmla="*/ 58 h 133"/>
                  <a:gd name="T56" fmla="*/ 14 w 178"/>
                  <a:gd name="T57" fmla="*/ 49 h 133"/>
                  <a:gd name="T58" fmla="*/ 7 w 178"/>
                  <a:gd name="T59" fmla="*/ 39 h 133"/>
                  <a:gd name="T60" fmla="*/ 2 w 178"/>
                  <a:gd name="T61" fmla="*/ 31 h 133"/>
                  <a:gd name="T62" fmla="*/ 0 w 178"/>
                  <a:gd name="T63" fmla="*/ 27 h 133"/>
                  <a:gd name="T64" fmla="*/ 0 w 178"/>
                  <a:gd name="T65" fmla="*/ 23 h 133"/>
                  <a:gd name="T66" fmla="*/ 1 w 178"/>
                  <a:gd name="T67" fmla="*/ 20 h 133"/>
                  <a:gd name="T68" fmla="*/ 3 w 178"/>
                  <a:gd name="T69" fmla="*/ 16 h 133"/>
                  <a:gd name="T70" fmla="*/ 7 w 178"/>
                  <a:gd name="T71" fmla="*/ 13 h 133"/>
                  <a:gd name="T72" fmla="*/ 13 w 178"/>
                  <a:gd name="T73" fmla="*/ 10 h 133"/>
                  <a:gd name="T74" fmla="*/ 21 w 178"/>
                  <a:gd name="T75" fmla="*/ 7 h 133"/>
                  <a:gd name="T76" fmla="*/ 29 w 178"/>
                  <a:gd name="T77" fmla="*/ 6 h 133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78"/>
                  <a:gd name="T118" fmla="*/ 0 h 133"/>
                  <a:gd name="T119" fmla="*/ 178 w 178"/>
                  <a:gd name="T120" fmla="*/ 133 h 133"/>
                </a:gdLst>
                <a:ahLst/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78" h="133">
                    <a:moveTo>
                      <a:pt x="29" y="6"/>
                    </a:moveTo>
                    <a:lnTo>
                      <a:pt x="43" y="3"/>
                    </a:lnTo>
                    <a:lnTo>
                      <a:pt x="57" y="0"/>
                    </a:lnTo>
                    <a:lnTo>
                      <a:pt x="64" y="0"/>
                    </a:lnTo>
                    <a:lnTo>
                      <a:pt x="71" y="2"/>
                    </a:lnTo>
                    <a:lnTo>
                      <a:pt x="77" y="6"/>
                    </a:lnTo>
                    <a:lnTo>
                      <a:pt x="86" y="12"/>
                    </a:lnTo>
                    <a:lnTo>
                      <a:pt x="100" y="31"/>
                    </a:lnTo>
                    <a:lnTo>
                      <a:pt x="114" y="51"/>
                    </a:lnTo>
                    <a:lnTo>
                      <a:pt x="127" y="67"/>
                    </a:lnTo>
                    <a:lnTo>
                      <a:pt x="134" y="74"/>
                    </a:lnTo>
                    <a:lnTo>
                      <a:pt x="141" y="80"/>
                    </a:lnTo>
                    <a:lnTo>
                      <a:pt x="150" y="88"/>
                    </a:lnTo>
                    <a:lnTo>
                      <a:pt x="160" y="99"/>
                    </a:lnTo>
                    <a:lnTo>
                      <a:pt x="168" y="114"/>
                    </a:lnTo>
                    <a:lnTo>
                      <a:pt x="177" y="132"/>
                    </a:lnTo>
                    <a:lnTo>
                      <a:pt x="125" y="114"/>
                    </a:lnTo>
                    <a:lnTo>
                      <a:pt x="92" y="119"/>
                    </a:lnTo>
                    <a:lnTo>
                      <a:pt x="93" y="121"/>
                    </a:lnTo>
                    <a:lnTo>
                      <a:pt x="80" y="119"/>
                    </a:lnTo>
                    <a:lnTo>
                      <a:pt x="68" y="117"/>
                    </a:lnTo>
                    <a:lnTo>
                      <a:pt x="57" y="113"/>
                    </a:lnTo>
                    <a:lnTo>
                      <a:pt x="49" y="107"/>
                    </a:lnTo>
                    <a:lnTo>
                      <a:pt x="41" y="100"/>
                    </a:lnTo>
                    <a:lnTo>
                      <a:pt x="34" y="91"/>
                    </a:lnTo>
                    <a:lnTo>
                      <a:pt x="29" y="80"/>
                    </a:lnTo>
                    <a:lnTo>
                      <a:pt x="25" y="69"/>
                    </a:lnTo>
                    <a:lnTo>
                      <a:pt x="21" y="58"/>
                    </a:lnTo>
                    <a:lnTo>
                      <a:pt x="14" y="49"/>
                    </a:lnTo>
                    <a:lnTo>
                      <a:pt x="7" y="39"/>
                    </a:lnTo>
                    <a:lnTo>
                      <a:pt x="2" y="31"/>
                    </a:lnTo>
                    <a:lnTo>
                      <a:pt x="0" y="27"/>
                    </a:lnTo>
                    <a:lnTo>
                      <a:pt x="0" y="23"/>
                    </a:lnTo>
                    <a:lnTo>
                      <a:pt x="1" y="20"/>
                    </a:lnTo>
                    <a:lnTo>
                      <a:pt x="3" y="16"/>
                    </a:lnTo>
                    <a:lnTo>
                      <a:pt x="7" y="13"/>
                    </a:lnTo>
                    <a:lnTo>
                      <a:pt x="13" y="10"/>
                    </a:lnTo>
                    <a:lnTo>
                      <a:pt x="21" y="7"/>
                    </a:lnTo>
                    <a:lnTo>
                      <a:pt x="29" y="6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6" name="Freeform 21"/>
              <p:cNvSpPr>
                <a:spLocks/>
              </p:cNvSpPr>
              <p:nvPr/>
            </p:nvSpPr>
            <p:spPr bwMode="auto">
              <a:xfrm>
                <a:off x="3813" y="3482"/>
                <a:ext cx="83" cy="145"/>
              </a:xfrm>
              <a:custGeom>
                <a:avLst/>
                <a:gdLst>
                  <a:gd name="T0" fmla="*/ 21 w 83"/>
                  <a:gd name="T1" fmla="*/ 78 h 145"/>
                  <a:gd name="T2" fmla="*/ 27 w 83"/>
                  <a:gd name="T3" fmla="*/ 74 h 145"/>
                  <a:gd name="T4" fmla="*/ 35 w 83"/>
                  <a:gd name="T5" fmla="*/ 66 h 145"/>
                  <a:gd name="T6" fmla="*/ 44 w 83"/>
                  <a:gd name="T7" fmla="*/ 55 h 145"/>
                  <a:gd name="T8" fmla="*/ 52 w 83"/>
                  <a:gd name="T9" fmla="*/ 44 h 145"/>
                  <a:gd name="T10" fmla="*/ 61 w 83"/>
                  <a:gd name="T11" fmla="*/ 31 h 145"/>
                  <a:gd name="T12" fmla="*/ 68 w 83"/>
                  <a:gd name="T13" fmla="*/ 20 h 145"/>
                  <a:gd name="T14" fmla="*/ 74 w 83"/>
                  <a:gd name="T15" fmla="*/ 10 h 145"/>
                  <a:gd name="T16" fmla="*/ 77 w 83"/>
                  <a:gd name="T17" fmla="*/ 4 h 145"/>
                  <a:gd name="T18" fmla="*/ 79 w 83"/>
                  <a:gd name="T19" fmla="*/ 0 h 145"/>
                  <a:gd name="T20" fmla="*/ 81 w 83"/>
                  <a:gd name="T21" fmla="*/ 0 h 145"/>
                  <a:gd name="T22" fmla="*/ 82 w 83"/>
                  <a:gd name="T23" fmla="*/ 2 h 145"/>
                  <a:gd name="T24" fmla="*/ 82 w 83"/>
                  <a:gd name="T25" fmla="*/ 6 h 145"/>
                  <a:gd name="T26" fmla="*/ 82 w 83"/>
                  <a:gd name="T27" fmla="*/ 11 h 145"/>
                  <a:gd name="T28" fmla="*/ 82 w 83"/>
                  <a:gd name="T29" fmla="*/ 18 h 145"/>
                  <a:gd name="T30" fmla="*/ 81 w 83"/>
                  <a:gd name="T31" fmla="*/ 27 h 145"/>
                  <a:gd name="T32" fmla="*/ 80 w 83"/>
                  <a:gd name="T33" fmla="*/ 36 h 145"/>
                  <a:gd name="T34" fmla="*/ 78 w 83"/>
                  <a:gd name="T35" fmla="*/ 47 h 145"/>
                  <a:gd name="T36" fmla="*/ 76 w 83"/>
                  <a:gd name="T37" fmla="*/ 57 h 145"/>
                  <a:gd name="T38" fmla="*/ 72 w 83"/>
                  <a:gd name="T39" fmla="*/ 64 h 145"/>
                  <a:gd name="T40" fmla="*/ 68 w 83"/>
                  <a:gd name="T41" fmla="*/ 72 h 145"/>
                  <a:gd name="T42" fmla="*/ 63 w 83"/>
                  <a:gd name="T43" fmla="*/ 78 h 145"/>
                  <a:gd name="T44" fmla="*/ 59 w 83"/>
                  <a:gd name="T45" fmla="*/ 82 h 145"/>
                  <a:gd name="T46" fmla="*/ 55 w 83"/>
                  <a:gd name="T47" fmla="*/ 86 h 145"/>
                  <a:gd name="T48" fmla="*/ 51 w 83"/>
                  <a:gd name="T49" fmla="*/ 87 h 145"/>
                  <a:gd name="T50" fmla="*/ 47 w 83"/>
                  <a:gd name="T51" fmla="*/ 90 h 145"/>
                  <a:gd name="T52" fmla="*/ 46 w 83"/>
                  <a:gd name="T53" fmla="*/ 94 h 145"/>
                  <a:gd name="T54" fmla="*/ 43 w 83"/>
                  <a:gd name="T55" fmla="*/ 108 h 145"/>
                  <a:gd name="T56" fmla="*/ 43 w 83"/>
                  <a:gd name="T57" fmla="*/ 134 h 145"/>
                  <a:gd name="T58" fmla="*/ 42 w 83"/>
                  <a:gd name="T59" fmla="*/ 138 h 145"/>
                  <a:gd name="T60" fmla="*/ 37 w 83"/>
                  <a:gd name="T61" fmla="*/ 142 h 145"/>
                  <a:gd name="T62" fmla="*/ 31 w 83"/>
                  <a:gd name="T63" fmla="*/ 143 h 145"/>
                  <a:gd name="T64" fmla="*/ 25 w 83"/>
                  <a:gd name="T65" fmla="*/ 144 h 145"/>
                  <a:gd name="T66" fmla="*/ 17 w 83"/>
                  <a:gd name="T67" fmla="*/ 143 h 145"/>
                  <a:gd name="T68" fmla="*/ 10 w 83"/>
                  <a:gd name="T69" fmla="*/ 140 h 145"/>
                  <a:gd name="T70" fmla="*/ 5 w 83"/>
                  <a:gd name="T71" fmla="*/ 135 h 145"/>
                  <a:gd name="T72" fmla="*/ 2 w 83"/>
                  <a:gd name="T73" fmla="*/ 129 h 145"/>
                  <a:gd name="T74" fmla="*/ 0 w 83"/>
                  <a:gd name="T75" fmla="*/ 121 h 145"/>
                  <a:gd name="T76" fmla="*/ 0 w 83"/>
                  <a:gd name="T77" fmla="*/ 113 h 145"/>
                  <a:gd name="T78" fmla="*/ 0 w 83"/>
                  <a:gd name="T79" fmla="*/ 104 h 145"/>
                  <a:gd name="T80" fmla="*/ 2 w 83"/>
                  <a:gd name="T81" fmla="*/ 97 h 145"/>
                  <a:gd name="T82" fmla="*/ 5 w 83"/>
                  <a:gd name="T83" fmla="*/ 89 h 145"/>
                  <a:gd name="T84" fmla="*/ 9 w 83"/>
                  <a:gd name="T85" fmla="*/ 84 h 145"/>
                  <a:gd name="T86" fmla="*/ 15 w 83"/>
                  <a:gd name="T87" fmla="*/ 79 h 145"/>
                  <a:gd name="T88" fmla="*/ 21 w 83"/>
                  <a:gd name="T89" fmla="*/ 78 h 145"/>
                  <a:gd name="T90" fmla="*/ 21 w 83"/>
                  <a:gd name="T91" fmla="*/ 76 h 145"/>
                  <a:gd name="T92" fmla="*/ 21 w 83"/>
                  <a:gd name="T93" fmla="*/ 78 h 145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83"/>
                  <a:gd name="T142" fmla="*/ 0 h 145"/>
                  <a:gd name="T143" fmla="*/ 83 w 83"/>
                  <a:gd name="T144" fmla="*/ 145 h 145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83" h="145">
                    <a:moveTo>
                      <a:pt x="21" y="78"/>
                    </a:moveTo>
                    <a:lnTo>
                      <a:pt x="27" y="74"/>
                    </a:lnTo>
                    <a:lnTo>
                      <a:pt x="35" y="66"/>
                    </a:lnTo>
                    <a:lnTo>
                      <a:pt x="44" y="55"/>
                    </a:lnTo>
                    <a:lnTo>
                      <a:pt x="52" y="44"/>
                    </a:lnTo>
                    <a:lnTo>
                      <a:pt x="61" y="31"/>
                    </a:lnTo>
                    <a:lnTo>
                      <a:pt x="68" y="20"/>
                    </a:lnTo>
                    <a:lnTo>
                      <a:pt x="74" y="10"/>
                    </a:lnTo>
                    <a:lnTo>
                      <a:pt x="77" y="4"/>
                    </a:lnTo>
                    <a:lnTo>
                      <a:pt x="79" y="0"/>
                    </a:lnTo>
                    <a:lnTo>
                      <a:pt x="81" y="0"/>
                    </a:lnTo>
                    <a:lnTo>
                      <a:pt x="82" y="2"/>
                    </a:lnTo>
                    <a:lnTo>
                      <a:pt x="82" y="6"/>
                    </a:lnTo>
                    <a:lnTo>
                      <a:pt x="82" y="11"/>
                    </a:lnTo>
                    <a:lnTo>
                      <a:pt x="82" y="18"/>
                    </a:lnTo>
                    <a:lnTo>
                      <a:pt x="81" y="27"/>
                    </a:lnTo>
                    <a:lnTo>
                      <a:pt x="80" y="36"/>
                    </a:lnTo>
                    <a:lnTo>
                      <a:pt x="78" y="47"/>
                    </a:lnTo>
                    <a:lnTo>
                      <a:pt x="76" y="57"/>
                    </a:lnTo>
                    <a:lnTo>
                      <a:pt x="72" y="64"/>
                    </a:lnTo>
                    <a:lnTo>
                      <a:pt x="68" y="72"/>
                    </a:lnTo>
                    <a:lnTo>
                      <a:pt x="63" y="78"/>
                    </a:lnTo>
                    <a:lnTo>
                      <a:pt x="59" y="82"/>
                    </a:lnTo>
                    <a:lnTo>
                      <a:pt x="55" y="86"/>
                    </a:lnTo>
                    <a:lnTo>
                      <a:pt x="51" y="87"/>
                    </a:lnTo>
                    <a:lnTo>
                      <a:pt x="47" y="90"/>
                    </a:lnTo>
                    <a:lnTo>
                      <a:pt x="46" y="94"/>
                    </a:lnTo>
                    <a:lnTo>
                      <a:pt x="43" y="108"/>
                    </a:lnTo>
                    <a:lnTo>
                      <a:pt x="43" y="134"/>
                    </a:lnTo>
                    <a:lnTo>
                      <a:pt x="42" y="138"/>
                    </a:lnTo>
                    <a:lnTo>
                      <a:pt x="37" y="142"/>
                    </a:lnTo>
                    <a:lnTo>
                      <a:pt x="31" y="143"/>
                    </a:lnTo>
                    <a:lnTo>
                      <a:pt x="25" y="144"/>
                    </a:lnTo>
                    <a:lnTo>
                      <a:pt x="17" y="143"/>
                    </a:lnTo>
                    <a:lnTo>
                      <a:pt x="10" y="140"/>
                    </a:lnTo>
                    <a:lnTo>
                      <a:pt x="5" y="135"/>
                    </a:lnTo>
                    <a:lnTo>
                      <a:pt x="2" y="129"/>
                    </a:lnTo>
                    <a:lnTo>
                      <a:pt x="0" y="121"/>
                    </a:lnTo>
                    <a:lnTo>
                      <a:pt x="0" y="113"/>
                    </a:lnTo>
                    <a:lnTo>
                      <a:pt x="0" y="104"/>
                    </a:lnTo>
                    <a:lnTo>
                      <a:pt x="2" y="97"/>
                    </a:lnTo>
                    <a:lnTo>
                      <a:pt x="5" y="89"/>
                    </a:lnTo>
                    <a:lnTo>
                      <a:pt x="9" y="84"/>
                    </a:lnTo>
                    <a:lnTo>
                      <a:pt x="15" y="79"/>
                    </a:lnTo>
                    <a:lnTo>
                      <a:pt x="21" y="78"/>
                    </a:lnTo>
                    <a:lnTo>
                      <a:pt x="21" y="76"/>
                    </a:lnTo>
                    <a:lnTo>
                      <a:pt x="21" y="78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7" name="Freeform 22"/>
              <p:cNvSpPr>
                <a:spLocks/>
              </p:cNvSpPr>
              <p:nvPr/>
            </p:nvSpPr>
            <p:spPr bwMode="auto">
              <a:xfrm>
                <a:off x="3897" y="3378"/>
                <a:ext cx="69" cy="119"/>
              </a:xfrm>
              <a:custGeom>
                <a:avLst/>
                <a:gdLst>
                  <a:gd name="T0" fmla="*/ 5 w 69"/>
                  <a:gd name="T1" fmla="*/ 1 h 119"/>
                  <a:gd name="T2" fmla="*/ 9 w 69"/>
                  <a:gd name="T3" fmla="*/ 4 h 119"/>
                  <a:gd name="T4" fmla="*/ 13 w 69"/>
                  <a:gd name="T5" fmla="*/ 9 h 119"/>
                  <a:gd name="T6" fmla="*/ 22 w 69"/>
                  <a:gd name="T7" fmla="*/ 27 h 119"/>
                  <a:gd name="T8" fmla="*/ 27 w 69"/>
                  <a:gd name="T9" fmla="*/ 36 h 119"/>
                  <a:gd name="T10" fmla="*/ 31 w 69"/>
                  <a:gd name="T11" fmla="*/ 44 h 119"/>
                  <a:gd name="T12" fmla="*/ 32 w 69"/>
                  <a:gd name="T13" fmla="*/ 46 h 119"/>
                  <a:gd name="T14" fmla="*/ 34 w 69"/>
                  <a:gd name="T15" fmla="*/ 49 h 119"/>
                  <a:gd name="T16" fmla="*/ 37 w 69"/>
                  <a:gd name="T17" fmla="*/ 52 h 119"/>
                  <a:gd name="T18" fmla="*/ 44 w 69"/>
                  <a:gd name="T19" fmla="*/ 53 h 119"/>
                  <a:gd name="T20" fmla="*/ 53 w 69"/>
                  <a:gd name="T21" fmla="*/ 53 h 119"/>
                  <a:gd name="T22" fmla="*/ 62 w 69"/>
                  <a:gd name="T23" fmla="*/ 55 h 119"/>
                  <a:gd name="T24" fmla="*/ 65 w 69"/>
                  <a:gd name="T25" fmla="*/ 58 h 119"/>
                  <a:gd name="T26" fmla="*/ 67 w 69"/>
                  <a:gd name="T27" fmla="*/ 60 h 119"/>
                  <a:gd name="T28" fmla="*/ 68 w 69"/>
                  <a:gd name="T29" fmla="*/ 66 h 119"/>
                  <a:gd name="T30" fmla="*/ 67 w 69"/>
                  <a:gd name="T31" fmla="*/ 71 h 119"/>
                  <a:gd name="T32" fmla="*/ 63 w 69"/>
                  <a:gd name="T33" fmla="*/ 84 h 119"/>
                  <a:gd name="T34" fmla="*/ 57 w 69"/>
                  <a:gd name="T35" fmla="*/ 96 h 119"/>
                  <a:gd name="T36" fmla="*/ 51 w 69"/>
                  <a:gd name="T37" fmla="*/ 108 h 119"/>
                  <a:gd name="T38" fmla="*/ 45 w 69"/>
                  <a:gd name="T39" fmla="*/ 114 h 119"/>
                  <a:gd name="T40" fmla="*/ 38 w 69"/>
                  <a:gd name="T41" fmla="*/ 118 h 119"/>
                  <a:gd name="T42" fmla="*/ 35 w 69"/>
                  <a:gd name="T43" fmla="*/ 117 h 119"/>
                  <a:gd name="T44" fmla="*/ 31 w 69"/>
                  <a:gd name="T45" fmla="*/ 115 h 119"/>
                  <a:gd name="T46" fmla="*/ 27 w 69"/>
                  <a:gd name="T47" fmla="*/ 112 h 119"/>
                  <a:gd name="T48" fmla="*/ 25 w 69"/>
                  <a:gd name="T49" fmla="*/ 108 h 119"/>
                  <a:gd name="T50" fmla="*/ 21 w 69"/>
                  <a:gd name="T51" fmla="*/ 95 h 119"/>
                  <a:gd name="T52" fmla="*/ 18 w 69"/>
                  <a:gd name="T53" fmla="*/ 81 h 119"/>
                  <a:gd name="T54" fmla="*/ 17 w 69"/>
                  <a:gd name="T55" fmla="*/ 69 h 119"/>
                  <a:gd name="T56" fmla="*/ 17 w 69"/>
                  <a:gd name="T57" fmla="*/ 59 h 119"/>
                  <a:gd name="T58" fmla="*/ 17 w 69"/>
                  <a:gd name="T59" fmla="*/ 51 h 119"/>
                  <a:gd name="T60" fmla="*/ 14 w 69"/>
                  <a:gd name="T61" fmla="*/ 43 h 119"/>
                  <a:gd name="T62" fmla="*/ 9 w 69"/>
                  <a:gd name="T63" fmla="*/ 33 h 119"/>
                  <a:gd name="T64" fmla="*/ 1 w 69"/>
                  <a:gd name="T65" fmla="*/ 21 h 119"/>
                  <a:gd name="T66" fmla="*/ 0 w 69"/>
                  <a:gd name="T67" fmla="*/ 19 h 119"/>
                  <a:gd name="T68" fmla="*/ 3 w 69"/>
                  <a:gd name="T69" fmla="*/ 0 h 119"/>
                  <a:gd name="T70" fmla="*/ 5 w 69"/>
                  <a:gd name="T71" fmla="*/ 1 h 119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69"/>
                  <a:gd name="T109" fmla="*/ 0 h 119"/>
                  <a:gd name="T110" fmla="*/ 69 w 69"/>
                  <a:gd name="T111" fmla="*/ 119 h 119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69" h="119">
                    <a:moveTo>
                      <a:pt x="5" y="1"/>
                    </a:moveTo>
                    <a:lnTo>
                      <a:pt x="9" y="4"/>
                    </a:lnTo>
                    <a:lnTo>
                      <a:pt x="13" y="9"/>
                    </a:lnTo>
                    <a:lnTo>
                      <a:pt x="22" y="27"/>
                    </a:lnTo>
                    <a:lnTo>
                      <a:pt x="27" y="36"/>
                    </a:lnTo>
                    <a:lnTo>
                      <a:pt x="31" y="44"/>
                    </a:lnTo>
                    <a:lnTo>
                      <a:pt x="32" y="46"/>
                    </a:lnTo>
                    <a:lnTo>
                      <a:pt x="34" y="49"/>
                    </a:lnTo>
                    <a:lnTo>
                      <a:pt x="37" y="52"/>
                    </a:lnTo>
                    <a:lnTo>
                      <a:pt x="44" y="53"/>
                    </a:lnTo>
                    <a:lnTo>
                      <a:pt x="53" y="53"/>
                    </a:lnTo>
                    <a:lnTo>
                      <a:pt x="62" y="55"/>
                    </a:lnTo>
                    <a:lnTo>
                      <a:pt x="65" y="58"/>
                    </a:lnTo>
                    <a:lnTo>
                      <a:pt x="67" y="60"/>
                    </a:lnTo>
                    <a:lnTo>
                      <a:pt x="68" y="66"/>
                    </a:lnTo>
                    <a:lnTo>
                      <a:pt x="67" y="71"/>
                    </a:lnTo>
                    <a:lnTo>
                      <a:pt x="63" y="84"/>
                    </a:lnTo>
                    <a:lnTo>
                      <a:pt x="57" y="96"/>
                    </a:lnTo>
                    <a:lnTo>
                      <a:pt x="51" y="108"/>
                    </a:lnTo>
                    <a:lnTo>
                      <a:pt x="45" y="114"/>
                    </a:lnTo>
                    <a:lnTo>
                      <a:pt x="38" y="118"/>
                    </a:lnTo>
                    <a:lnTo>
                      <a:pt x="35" y="117"/>
                    </a:lnTo>
                    <a:lnTo>
                      <a:pt x="31" y="115"/>
                    </a:lnTo>
                    <a:lnTo>
                      <a:pt x="27" y="112"/>
                    </a:lnTo>
                    <a:lnTo>
                      <a:pt x="25" y="108"/>
                    </a:lnTo>
                    <a:lnTo>
                      <a:pt x="21" y="95"/>
                    </a:lnTo>
                    <a:lnTo>
                      <a:pt x="18" y="81"/>
                    </a:lnTo>
                    <a:lnTo>
                      <a:pt x="17" y="69"/>
                    </a:lnTo>
                    <a:lnTo>
                      <a:pt x="17" y="59"/>
                    </a:lnTo>
                    <a:lnTo>
                      <a:pt x="17" y="51"/>
                    </a:lnTo>
                    <a:lnTo>
                      <a:pt x="14" y="43"/>
                    </a:lnTo>
                    <a:lnTo>
                      <a:pt x="9" y="33"/>
                    </a:lnTo>
                    <a:lnTo>
                      <a:pt x="1" y="21"/>
                    </a:lnTo>
                    <a:lnTo>
                      <a:pt x="0" y="19"/>
                    </a:lnTo>
                    <a:lnTo>
                      <a:pt x="3" y="0"/>
                    </a:lnTo>
                    <a:lnTo>
                      <a:pt x="5" y="1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8" name="Freeform 23"/>
              <p:cNvSpPr>
                <a:spLocks/>
              </p:cNvSpPr>
              <p:nvPr/>
            </p:nvSpPr>
            <p:spPr bwMode="auto">
              <a:xfrm>
                <a:off x="1123" y="2531"/>
                <a:ext cx="116" cy="85"/>
              </a:xfrm>
              <a:custGeom>
                <a:avLst/>
                <a:gdLst>
                  <a:gd name="T0" fmla="*/ 1 w 116"/>
                  <a:gd name="T1" fmla="*/ 8 h 85"/>
                  <a:gd name="T2" fmla="*/ 2 w 116"/>
                  <a:gd name="T3" fmla="*/ 3 h 85"/>
                  <a:gd name="T4" fmla="*/ 5 w 116"/>
                  <a:gd name="T5" fmla="*/ 0 h 85"/>
                  <a:gd name="T6" fmla="*/ 9 w 116"/>
                  <a:gd name="T7" fmla="*/ 0 h 85"/>
                  <a:gd name="T8" fmla="*/ 13 w 116"/>
                  <a:gd name="T9" fmla="*/ 0 h 85"/>
                  <a:gd name="T10" fmla="*/ 18 w 116"/>
                  <a:gd name="T11" fmla="*/ 1 h 85"/>
                  <a:gd name="T12" fmla="*/ 24 w 116"/>
                  <a:gd name="T13" fmla="*/ 4 h 85"/>
                  <a:gd name="T14" fmla="*/ 36 w 116"/>
                  <a:gd name="T15" fmla="*/ 13 h 85"/>
                  <a:gd name="T16" fmla="*/ 50 w 116"/>
                  <a:gd name="T17" fmla="*/ 22 h 85"/>
                  <a:gd name="T18" fmla="*/ 63 w 116"/>
                  <a:gd name="T19" fmla="*/ 33 h 85"/>
                  <a:gd name="T20" fmla="*/ 69 w 116"/>
                  <a:gd name="T21" fmla="*/ 38 h 85"/>
                  <a:gd name="T22" fmla="*/ 75 w 116"/>
                  <a:gd name="T23" fmla="*/ 43 h 85"/>
                  <a:gd name="T24" fmla="*/ 79 w 116"/>
                  <a:gd name="T25" fmla="*/ 46 h 85"/>
                  <a:gd name="T26" fmla="*/ 84 w 116"/>
                  <a:gd name="T27" fmla="*/ 49 h 85"/>
                  <a:gd name="T28" fmla="*/ 98 w 116"/>
                  <a:gd name="T29" fmla="*/ 60 h 85"/>
                  <a:gd name="T30" fmla="*/ 104 w 116"/>
                  <a:gd name="T31" fmla="*/ 65 h 85"/>
                  <a:gd name="T32" fmla="*/ 110 w 116"/>
                  <a:gd name="T33" fmla="*/ 71 h 85"/>
                  <a:gd name="T34" fmla="*/ 114 w 116"/>
                  <a:gd name="T35" fmla="*/ 76 h 85"/>
                  <a:gd name="T36" fmla="*/ 115 w 116"/>
                  <a:gd name="T37" fmla="*/ 79 h 85"/>
                  <a:gd name="T38" fmla="*/ 113 w 116"/>
                  <a:gd name="T39" fmla="*/ 83 h 85"/>
                  <a:gd name="T40" fmla="*/ 110 w 116"/>
                  <a:gd name="T41" fmla="*/ 84 h 85"/>
                  <a:gd name="T42" fmla="*/ 107 w 116"/>
                  <a:gd name="T43" fmla="*/ 84 h 85"/>
                  <a:gd name="T44" fmla="*/ 96 w 116"/>
                  <a:gd name="T45" fmla="*/ 83 h 85"/>
                  <a:gd name="T46" fmla="*/ 84 w 116"/>
                  <a:gd name="T47" fmla="*/ 81 h 85"/>
                  <a:gd name="T48" fmla="*/ 70 w 116"/>
                  <a:gd name="T49" fmla="*/ 76 h 85"/>
                  <a:gd name="T50" fmla="*/ 55 w 116"/>
                  <a:gd name="T51" fmla="*/ 71 h 85"/>
                  <a:gd name="T52" fmla="*/ 41 w 116"/>
                  <a:gd name="T53" fmla="*/ 61 h 85"/>
                  <a:gd name="T54" fmla="*/ 30 w 116"/>
                  <a:gd name="T55" fmla="*/ 52 h 85"/>
                  <a:gd name="T56" fmla="*/ 20 w 116"/>
                  <a:gd name="T57" fmla="*/ 44 h 85"/>
                  <a:gd name="T58" fmla="*/ 12 w 116"/>
                  <a:gd name="T59" fmla="*/ 36 h 85"/>
                  <a:gd name="T60" fmla="*/ 6 w 116"/>
                  <a:gd name="T61" fmla="*/ 29 h 85"/>
                  <a:gd name="T62" fmla="*/ 3 w 116"/>
                  <a:gd name="T63" fmla="*/ 22 h 85"/>
                  <a:gd name="T64" fmla="*/ 1 w 116"/>
                  <a:gd name="T65" fmla="*/ 15 h 85"/>
                  <a:gd name="T66" fmla="*/ 1 w 116"/>
                  <a:gd name="T67" fmla="*/ 8 h 85"/>
                  <a:gd name="T68" fmla="*/ 0 w 116"/>
                  <a:gd name="T69" fmla="*/ 8 h 85"/>
                  <a:gd name="T70" fmla="*/ 1 w 116"/>
                  <a:gd name="T71" fmla="*/ 8 h 85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w 116"/>
                  <a:gd name="T109" fmla="*/ 0 h 85"/>
                  <a:gd name="T110" fmla="*/ 116 w 116"/>
                  <a:gd name="T111" fmla="*/ 85 h 85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T108" t="T109" r="T110" b="T111"/>
                <a:pathLst>
                  <a:path w="116" h="85">
                    <a:moveTo>
                      <a:pt x="1" y="8"/>
                    </a:moveTo>
                    <a:lnTo>
                      <a:pt x="2" y="3"/>
                    </a:lnTo>
                    <a:lnTo>
                      <a:pt x="5" y="0"/>
                    </a:lnTo>
                    <a:lnTo>
                      <a:pt x="9" y="0"/>
                    </a:lnTo>
                    <a:lnTo>
                      <a:pt x="13" y="0"/>
                    </a:lnTo>
                    <a:lnTo>
                      <a:pt x="18" y="1"/>
                    </a:lnTo>
                    <a:lnTo>
                      <a:pt x="24" y="4"/>
                    </a:lnTo>
                    <a:lnTo>
                      <a:pt x="36" y="13"/>
                    </a:lnTo>
                    <a:lnTo>
                      <a:pt x="50" y="22"/>
                    </a:lnTo>
                    <a:lnTo>
                      <a:pt x="63" y="33"/>
                    </a:lnTo>
                    <a:lnTo>
                      <a:pt x="69" y="38"/>
                    </a:lnTo>
                    <a:lnTo>
                      <a:pt x="75" y="43"/>
                    </a:lnTo>
                    <a:lnTo>
                      <a:pt x="79" y="46"/>
                    </a:lnTo>
                    <a:lnTo>
                      <a:pt x="84" y="49"/>
                    </a:lnTo>
                    <a:lnTo>
                      <a:pt x="98" y="60"/>
                    </a:lnTo>
                    <a:lnTo>
                      <a:pt x="104" y="65"/>
                    </a:lnTo>
                    <a:lnTo>
                      <a:pt x="110" y="71"/>
                    </a:lnTo>
                    <a:lnTo>
                      <a:pt x="114" y="76"/>
                    </a:lnTo>
                    <a:lnTo>
                      <a:pt x="115" y="79"/>
                    </a:lnTo>
                    <a:lnTo>
                      <a:pt x="113" y="83"/>
                    </a:lnTo>
                    <a:lnTo>
                      <a:pt x="110" y="84"/>
                    </a:lnTo>
                    <a:lnTo>
                      <a:pt x="107" y="84"/>
                    </a:lnTo>
                    <a:lnTo>
                      <a:pt x="96" y="83"/>
                    </a:lnTo>
                    <a:lnTo>
                      <a:pt x="84" y="81"/>
                    </a:lnTo>
                    <a:lnTo>
                      <a:pt x="70" y="76"/>
                    </a:lnTo>
                    <a:lnTo>
                      <a:pt x="55" y="71"/>
                    </a:lnTo>
                    <a:lnTo>
                      <a:pt x="41" y="61"/>
                    </a:lnTo>
                    <a:lnTo>
                      <a:pt x="30" y="52"/>
                    </a:lnTo>
                    <a:lnTo>
                      <a:pt x="20" y="44"/>
                    </a:lnTo>
                    <a:lnTo>
                      <a:pt x="12" y="36"/>
                    </a:lnTo>
                    <a:lnTo>
                      <a:pt x="6" y="29"/>
                    </a:lnTo>
                    <a:lnTo>
                      <a:pt x="3" y="22"/>
                    </a:lnTo>
                    <a:lnTo>
                      <a:pt x="1" y="15"/>
                    </a:lnTo>
                    <a:lnTo>
                      <a:pt x="1" y="8"/>
                    </a:lnTo>
                    <a:lnTo>
                      <a:pt x="0" y="8"/>
                    </a:lnTo>
                    <a:lnTo>
                      <a:pt x="1" y="8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  <p:sp>
            <p:nvSpPr>
              <p:cNvPr id="23589" name="Freeform 24"/>
              <p:cNvSpPr>
                <a:spLocks/>
              </p:cNvSpPr>
              <p:nvPr/>
            </p:nvSpPr>
            <p:spPr bwMode="auto">
              <a:xfrm>
                <a:off x="2466" y="3017"/>
                <a:ext cx="82" cy="242"/>
              </a:xfrm>
              <a:custGeom>
                <a:avLst/>
                <a:gdLst>
                  <a:gd name="T0" fmla="*/ 54 w 82"/>
                  <a:gd name="T1" fmla="*/ 2 h 242"/>
                  <a:gd name="T2" fmla="*/ 62 w 82"/>
                  <a:gd name="T3" fmla="*/ 0 h 242"/>
                  <a:gd name="T4" fmla="*/ 68 w 82"/>
                  <a:gd name="T5" fmla="*/ 0 h 242"/>
                  <a:gd name="T6" fmla="*/ 74 w 82"/>
                  <a:gd name="T7" fmla="*/ 0 h 242"/>
                  <a:gd name="T8" fmla="*/ 77 w 82"/>
                  <a:gd name="T9" fmla="*/ 5 h 242"/>
                  <a:gd name="T10" fmla="*/ 80 w 82"/>
                  <a:gd name="T11" fmla="*/ 10 h 242"/>
                  <a:gd name="T12" fmla="*/ 81 w 82"/>
                  <a:gd name="T13" fmla="*/ 16 h 242"/>
                  <a:gd name="T14" fmla="*/ 81 w 82"/>
                  <a:gd name="T15" fmla="*/ 34 h 242"/>
                  <a:gd name="T16" fmla="*/ 79 w 82"/>
                  <a:gd name="T17" fmla="*/ 54 h 242"/>
                  <a:gd name="T18" fmla="*/ 75 w 82"/>
                  <a:gd name="T19" fmla="*/ 75 h 242"/>
                  <a:gd name="T20" fmla="*/ 73 w 82"/>
                  <a:gd name="T21" fmla="*/ 94 h 242"/>
                  <a:gd name="T22" fmla="*/ 71 w 82"/>
                  <a:gd name="T23" fmla="*/ 104 h 242"/>
                  <a:gd name="T24" fmla="*/ 71 w 82"/>
                  <a:gd name="T25" fmla="*/ 128 h 242"/>
                  <a:gd name="T26" fmla="*/ 71 w 82"/>
                  <a:gd name="T27" fmla="*/ 145 h 242"/>
                  <a:gd name="T28" fmla="*/ 70 w 82"/>
                  <a:gd name="T29" fmla="*/ 178 h 242"/>
                  <a:gd name="T30" fmla="*/ 68 w 82"/>
                  <a:gd name="T31" fmla="*/ 194 h 242"/>
                  <a:gd name="T32" fmla="*/ 67 w 82"/>
                  <a:gd name="T33" fmla="*/ 206 h 242"/>
                  <a:gd name="T34" fmla="*/ 66 w 82"/>
                  <a:gd name="T35" fmla="*/ 217 h 242"/>
                  <a:gd name="T36" fmla="*/ 65 w 82"/>
                  <a:gd name="T37" fmla="*/ 224 h 242"/>
                  <a:gd name="T38" fmla="*/ 62 w 82"/>
                  <a:gd name="T39" fmla="*/ 228 h 242"/>
                  <a:gd name="T40" fmla="*/ 56 w 82"/>
                  <a:gd name="T41" fmla="*/ 233 h 242"/>
                  <a:gd name="T42" fmla="*/ 50 w 82"/>
                  <a:gd name="T43" fmla="*/ 238 h 242"/>
                  <a:gd name="T44" fmla="*/ 41 w 82"/>
                  <a:gd name="T45" fmla="*/ 241 h 242"/>
                  <a:gd name="T46" fmla="*/ 33 w 82"/>
                  <a:gd name="T47" fmla="*/ 241 h 242"/>
                  <a:gd name="T48" fmla="*/ 25 w 82"/>
                  <a:gd name="T49" fmla="*/ 237 h 242"/>
                  <a:gd name="T50" fmla="*/ 18 w 82"/>
                  <a:gd name="T51" fmla="*/ 230 h 242"/>
                  <a:gd name="T52" fmla="*/ 15 w 82"/>
                  <a:gd name="T53" fmla="*/ 225 h 242"/>
                  <a:gd name="T54" fmla="*/ 13 w 82"/>
                  <a:gd name="T55" fmla="*/ 218 h 242"/>
                  <a:gd name="T56" fmla="*/ 9 w 82"/>
                  <a:gd name="T57" fmla="*/ 203 h 242"/>
                  <a:gd name="T58" fmla="*/ 6 w 82"/>
                  <a:gd name="T59" fmla="*/ 189 h 242"/>
                  <a:gd name="T60" fmla="*/ 3 w 82"/>
                  <a:gd name="T61" fmla="*/ 175 h 242"/>
                  <a:gd name="T62" fmla="*/ 1 w 82"/>
                  <a:gd name="T63" fmla="*/ 163 h 242"/>
                  <a:gd name="T64" fmla="*/ 0 w 82"/>
                  <a:gd name="T65" fmla="*/ 152 h 242"/>
                  <a:gd name="T66" fmla="*/ 0 w 82"/>
                  <a:gd name="T67" fmla="*/ 133 h 242"/>
                  <a:gd name="T68" fmla="*/ 1 w 82"/>
                  <a:gd name="T69" fmla="*/ 126 h 242"/>
                  <a:gd name="T70" fmla="*/ 3 w 82"/>
                  <a:gd name="T71" fmla="*/ 118 h 242"/>
                  <a:gd name="T72" fmla="*/ 6 w 82"/>
                  <a:gd name="T73" fmla="*/ 110 h 242"/>
                  <a:gd name="T74" fmla="*/ 13 w 82"/>
                  <a:gd name="T75" fmla="*/ 94 h 242"/>
                  <a:gd name="T76" fmla="*/ 18 w 82"/>
                  <a:gd name="T77" fmla="*/ 87 h 242"/>
                  <a:gd name="T78" fmla="*/ 22 w 82"/>
                  <a:gd name="T79" fmla="*/ 80 h 242"/>
                  <a:gd name="T80" fmla="*/ 28 w 82"/>
                  <a:gd name="T81" fmla="*/ 77 h 242"/>
                  <a:gd name="T82" fmla="*/ 32 w 82"/>
                  <a:gd name="T83" fmla="*/ 75 h 242"/>
                  <a:gd name="T84" fmla="*/ 34 w 82"/>
                  <a:gd name="T85" fmla="*/ 74 h 242"/>
                  <a:gd name="T86" fmla="*/ 36 w 82"/>
                  <a:gd name="T87" fmla="*/ 73 h 242"/>
                  <a:gd name="T88" fmla="*/ 40 w 82"/>
                  <a:gd name="T89" fmla="*/ 65 h 242"/>
                  <a:gd name="T90" fmla="*/ 41 w 82"/>
                  <a:gd name="T91" fmla="*/ 53 h 242"/>
                  <a:gd name="T92" fmla="*/ 43 w 82"/>
                  <a:gd name="T93" fmla="*/ 41 h 242"/>
                  <a:gd name="T94" fmla="*/ 47 w 82"/>
                  <a:gd name="T95" fmla="*/ 16 h 242"/>
                  <a:gd name="T96" fmla="*/ 50 w 82"/>
                  <a:gd name="T97" fmla="*/ 7 h 242"/>
                  <a:gd name="T98" fmla="*/ 52 w 82"/>
                  <a:gd name="T99" fmla="*/ 5 h 242"/>
                  <a:gd name="T100" fmla="*/ 54 w 82"/>
                  <a:gd name="T101" fmla="*/ 2 h 242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w 82"/>
                  <a:gd name="T154" fmla="*/ 0 h 242"/>
                  <a:gd name="T155" fmla="*/ 82 w 82"/>
                  <a:gd name="T156" fmla="*/ 242 h 242"/>
                </a:gdLst>
                <a:ahLst/>
                <a:cxnLst>
                  <a:cxn ang="T102">
                    <a:pos x="T0" y="T1"/>
                  </a:cxn>
                  <a:cxn ang="T103">
                    <a:pos x="T2" y="T3"/>
                  </a:cxn>
                  <a:cxn ang="T104">
                    <a:pos x="T4" y="T5"/>
                  </a:cxn>
                  <a:cxn ang="T105">
                    <a:pos x="T6" y="T7"/>
                  </a:cxn>
                  <a:cxn ang="T106">
                    <a:pos x="T8" y="T9"/>
                  </a:cxn>
                  <a:cxn ang="T107">
                    <a:pos x="T10" y="T11"/>
                  </a:cxn>
                  <a:cxn ang="T108">
                    <a:pos x="T12" y="T13"/>
                  </a:cxn>
                  <a:cxn ang="T109">
                    <a:pos x="T14" y="T15"/>
                  </a:cxn>
                  <a:cxn ang="T110">
                    <a:pos x="T16" y="T17"/>
                  </a:cxn>
                  <a:cxn ang="T111">
                    <a:pos x="T18" y="T19"/>
                  </a:cxn>
                  <a:cxn ang="T112">
                    <a:pos x="T20" y="T21"/>
                  </a:cxn>
                  <a:cxn ang="T113">
                    <a:pos x="T22" y="T23"/>
                  </a:cxn>
                  <a:cxn ang="T114">
                    <a:pos x="T24" y="T25"/>
                  </a:cxn>
                  <a:cxn ang="T115">
                    <a:pos x="T26" y="T27"/>
                  </a:cxn>
                  <a:cxn ang="T116">
                    <a:pos x="T28" y="T29"/>
                  </a:cxn>
                  <a:cxn ang="T117">
                    <a:pos x="T30" y="T31"/>
                  </a:cxn>
                  <a:cxn ang="T118">
                    <a:pos x="T32" y="T33"/>
                  </a:cxn>
                  <a:cxn ang="T119">
                    <a:pos x="T34" y="T35"/>
                  </a:cxn>
                  <a:cxn ang="T120">
                    <a:pos x="T36" y="T37"/>
                  </a:cxn>
                  <a:cxn ang="T121">
                    <a:pos x="T38" y="T39"/>
                  </a:cxn>
                  <a:cxn ang="T122">
                    <a:pos x="T40" y="T41"/>
                  </a:cxn>
                  <a:cxn ang="T123">
                    <a:pos x="T42" y="T43"/>
                  </a:cxn>
                  <a:cxn ang="T124">
                    <a:pos x="T44" y="T45"/>
                  </a:cxn>
                  <a:cxn ang="T125">
                    <a:pos x="T46" y="T47"/>
                  </a:cxn>
                  <a:cxn ang="T126">
                    <a:pos x="T48" y="T49"/>
                  </a:cxn>
                  <a:cxn ang="T127">
                    <a:pos x="T50" y="T51"/>
                  </a:cxn>
                  <a:cxn ang="T128">
                    <a:pos x="T52" y="T53"/>
                  </a:cxn>
                  <a:cxn ang="T129">
                    <a:pos x="T54" y="T55"/>
                  </a:cxn>
                  <a:cxn ang="T130">
                    <a:pos x="T56" y="T57"/>
                  </a:cxn>
                  <a:cxn ang="T131">
                    <a:pos x="T58" y="T59"/>
                  </a:cxn>
                  <a:cxn ang="T132">
                    <a:pos x="T60" y="T61"/>
                  </a:cxn>
                  <a:cxn ang="T133">
                    <a:pos x="T62" y="T63"/>
                  </a:cxn>
                  <a:cxn ang="T134">
                    <a:pos x="T64" y="T65"/>
                  </a:cxn>
                  <a:cxn ang="T135">
                    <a:pos x="T66" y="T67"/>
                  </a:cxn>
                  <a:cxn ang="T136">
                    <a:pos x="T68" y="T69"/>
                  </a:cxn>
                  <a:cxn ang="T137">
                    <a:pos x="T70" y="T71"/>
                  </a:cxn>
                  <a:cxn ang="T138">
                    <a:pos x="T72" y="T73"/>
                  </a:cxn>
                  <a:cxn ang="T139">
                    <a:pos x="T74" y="T75"/>
                  </a:cxn>
                  <a:cxn ang="T140">
                    <a:pos x="T76" y="T77"/>
                  </a:cxn>
                  <a:cxn ang="T141">
                    <a:pos x="T78" y="T79"/>
                  </a:cxn>
                  <a:cxn ang="T142">
                    <a:pos x="T80" y="T81"/>
                  </a:cxn>
                  <a:cxn ang="T143">
                    <a:pos x="T82" y="T83"/>
                  </a:cxn>
                  <a:cxn ang="T144">
                    <a:pos x="T84" y="T85"/>
                  </a:cxn>
                  <a:cxn ang="T145">
                    <a:pos x="T86" y="T87"/>
                  </a:cxn>
                  <a:cxn ang="T146">
                    <a:pos x="T88" y="T89"/>
                  </a:cxn>
                  <a:cxn ang="T147">
                    <a:pos x="T90" y="T91"/>
                  </a:cxn>
                  <a:cxn ang="T148">
                    <a:pos x="T92" y="T93"/>
                  </a:cxn>
                  <a:cxn ang="T149">
                    <a:pos x="T94" y="T95"/>
                  </a:cxn>
                  <a:cxn ang="T150">
                    <a:pos x="T96" y="T97"/>
                  </a:cxn>
                  <a:cxn ang="T151">
                    <a:pos x="T98" y="T99"/>
                  </a:cxn>
                  <a:cxn ang="T152">
                    <a:pos x="T100" y="T101"/>
                  </a:cxn>
                </a:cxnLst>
                <a:rect l="T153" t="T154" r="T155" b="T156"/>
                <a:pathLst>
                  <a:path w="82" h="242">
                    <a:moveTo>
                      <a:pt x="54" y="2"/>
                    </a:moveTo>
                    <a:lnTo>
                      <a:pt x="62" y="0"/>
                    </a:lnTo>
                    <a:lnTo>
                      <a:pt x="68" y="0"/>
                    </a:lnTo>
                    <a:lnTo>
                      <a:pt x="74" y="0"/>
                    </a:lnTo>
                    <a:lnTo>
                      <a:pt x="77" y="5"/>
                    </a:lnTo>
                    <a:lnTo>
                      <a:pt x="80" y="10"/>
                    </a:lnTo>
                    <a:lnTo>
                      <a:pt x="81" y="16"/>
                    </a:lnTo>
                    <a:lnTo>
                      <a:pt x="81" y="34"/>
                    </a:lnTo>
                    <a:lnTo>
                      <a:pt x="79" y="54"/>
                    </a:lnTo>
                    <a:lnTo>
                      <a:pt x="75" y="75"/>
                    </a:lnTo>
                    <a:lnTo>
                      <a:pt x="73" y="94"/>
                    </a:lnTo>
                    <a:lnTo>
                      <a:pt x="71" y="104"/>
                    </a:lnTo>
                    <a:lnTo>
                      <a:pt x="71" y="128"/>
                    </a:lnTo>
                    <a:lnTo>
                      <a:pt x="71" y="145"/>
                    </a:lnTo>
                    <a:lnTo>
                      <a:pt x="70" y="178"/>
                    </a:lnTo>
                    <a:lnTo>
                      <a:pt x="68" y="194"/>
                    </a:lnTo>
                    <a:lnTo>
                      <a:pt x="67" y="206"/>
                    </a:lnTo>
                    <a:lnTo>
                      <a:pt x="66" y="217"/>
                    </a:lnTo>
                    <a:lnTo>
                      <a:pt x="65" y="224"/>
                    </a:lnTo>
                    <a:lnTo>
                      <a:pt x="62" y="228"/>
                    </a:lnTo>
                    <a:lnTo>
                      <a:pt x="56" y="233"/>
                    </a:lnTo>
                    <a:lnTo>
                      <a:pt x="50" y="238"/>
                    </a:lnTo>
                    <a:lnTo>
                      <a:pt x="41" y="241"/>
                    </a:lnTo>
                    <a:lnTo>
                      <a:pt x="33" y="241"/>
                    </a:lnTo>
                    <a:lnTo>
                      <a:pt x="25" y="237"/>
                    </a:lnTo>
                    <a:lnTo>
                      <a:pt x="18" y="230"/>
                    </a:lnTo>
                    <a:lnTo>
                      <a:pt x="15" y="225"/>
                    </a:lnTo>
                    <a:lnTo>
                      <a:pt x="13" y="218"/>
                    </a:lnTo>
                    <a:lnTo>
                      <a:pt x="9" y="203"/>
                    </a:lnTo>
                    <a:lnTo>
                      <a:pt x="6" y="189"/>
                    </a:lnTo>
                    <a:lnTo>
                      <a:pt x="3" y="175"/>
                    </a:lnTo>
                    <a:lnTo>
                      <a:pt x="1" y="163"/>
                    </a:lnTo>
                    <a:lnTo>
                      <a:pt x="0" y="152"/>
                    </a:lnTo>
                    <a:lnTo>
                      <a:pt x="0" y="133"/>
                    </a:lnTo>
                    <a:lnTo>
                      <a:pt x="1" y="126"/>
                    </a:lnTo>
                    <a:lnTo>
                      <a:pt x="3" y="118"/>
                    </a:lnTo>
                    <a:lnTo>
                      <a:pt x="6" y="110"/>
                    </a:lnTo>
                    <a:lnTo>
                      <a:pt x="13" y="94"/>
                    </a:lnTo>
                    <a:lnTo>
                      <a:pt x="18" y="87"/>
                    </a:lnTo>
                    <a:lnTo>
                      <a:pt x="22" y="80"/>
                    </a:lnTo>
                    <a:lnTo>
                      <a:pt x="28" y="77"/>
                    </a:lnTo>
                    <a:lnTo>
                      <a:pt x="32" y="75"/>
                    </a:lnTo>
                    <a:lnTo>
                      <a:pt x="34" y="74"/>
                    </a:lnTo>
                    <a:lnTo>
                      <a:pt x="36" y="73"/>
                    </a:lnTo>
                    <a:lnTo>
                      <a:pt x="40" y="65"/>
                    </a:lnTo>
                    <a:lnTo>
                      <a:pt x="41" y="53"/>
                    </a:lnTo>
                    <a:lnTo>
                      <a:pt x="43" y="41"/>
                    </a:lnTo>
                    <a:lnTo>
                      <a:pt x="47" y="16"/>
                    </a:lnTo>
                    <a:lnTo>
                      <a:pt x="50" y="7"/>
                    </a:lnTo>
                    <a:lnTo>
                      <a:pt x="52" y="5"/>
                    </a:lnTo>
                    <a:lnTo>
                      <a:pt x="54" y="2"/>
                    </a:lnTo>
                  </a:path>
                </a:pathLst>
              </a:custGeom>
              <a:solidFill>
                <a:srgbClr val="CC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 cap="rnd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tr-TR"/>
              </a:p>
            </p:txBody>
          </p:sp>
        </p:grpSp>
      </p:grpSp>
      <p:grpSp>
        <p:nvGrpSpPr>
          <p:cNvPr id="4" name="Group 29"/>
          <p:cNvGrpSpPr>
            <a:grpSpLocks/>
          </p:cNvGrpSpPr>
          <p:nvPr/>
        </p:nvGrpSpPr>
        <p:grpSpPr bwMode="auto">
          <a:xfrm>
            <a:off x="4495800" y="4494213"/>
            <a:ext cx="4495800" cy="647700"/>
            <a:chOff x="2832" y="2831"/>
            <a:chExt cx="2832" cy="408"/>
          </a:xfrm>
        </p:grpSpPr>
        <p:sp>
          <p:nvSpPr>
            <p:cNvPr id="23565" name="Line 27"/>
            <p:cNvSpPr>
              <a:spLocks noChangeShapeType="1"/>
            </p:cNvSpPr>
            <p:nvPr/>
          </p:nvSpPr>
          <p:spPr bwMode="auto">
            <a:xfrm>
              <a:off x="2832" y="2992"/>
              <a:ext cx="1674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 type="none" w="sm" len="sm"/>
              <a:tailEnd type="stealth" w="med" len="lg"/>
            </a:ln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</a:extLst>
          </p:spPr>
          <p:txBody>
            <a:bodyPr wrap="none" anchor="ctr"/>
            <a:lstStyle/>
            <a:p>
              <a:endParaRPr lang="tr-TR"/>
            </a:p>
          </p:txBody>
        </p:sp>
        <p:sp>
          <p:nvSpPr>
            <p:cNvPr id="23566" name="Rectangle 28"/>
            <p:cNvSpPr>
              <a:spLocks noChangeArrowheads="1"/>
            </p:cNvSpPr>
            <p:nvPr/>
          </p:nvSpPr>
          <p:spPr bwMode="auto">
            <a:xfrm>
              <a:off x="4497" y="2831"/>
              <a:ext cx="1167" cy="4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tr-TR" sz="3600" b="1"/>
                <a:t>Denizler</a:t>
              </a:r>
            </a:p>
          </p:txBody>
        </p:sp>
      </p:grpSp>
      <p:sp>
        <p:nvSpPr>
          <p:cNvPr id="10270" name="Rectangle 30"/>
          <p:cNvSpPr>
            <a:spLocks noChangeArrowheads="1"/>
          </p:cNvSpPr>
          <p:nvPr/>
        </p:nvSpPr>
        <p:spPr bwMode="auto">
          <a:xfrm>
            <a:off x="7146925" y="4937125"/>
            <a:ext cx="908050" cy="769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2075" tIns="46038" rIns="92075" bIns="46038">
            <a:spAutoFit/>
          </a:bodyPr>
          <a:lstStyle/>
          <a:p>
            <a:r>
              <a:rPr lang="tr-TR" sz="4400" b="1">
                <a:solidFill>
                  <a:srgbClr val="0070C0"/>
                </a:solidFill>
              </a:rPr>
              <a:t>3/4</a:t>
            </a:r>
          </a:p>
        </p:txBody>
      </p:sp>
      <p:grpSp>
        <p:nvGrpSpPr>
          <p:cNvPr id="5" name="Group 35"/>
          <p:cNvGrpSpPr>
            <a:grpSpLocks/>
          </p:cNvGrpSpPr>
          <p:nvPr/>
        </p:nvGrpSpPr>
        <p:grpSpPr bwMode="auto">
          <a:xfrm>
            <a:off x="4876800" y="2589213"/>
            <a:ext cx="3894138" cy="1365250"/>
            <a:chOff x="3072" y="1631"/>
            <a:chExt cx="2453" cy="860"/>
          </a:xfrm>
        </p:grpSpPr>
        <p:grpSp>
          <p:nvGrpSpPr>
            <p:cNvPr id="23561" name="Group 33"/>
            <p:cNvGrpSpPr>
              <a:grpSpLocks/>
            </p:cNvGrpSpPr>
            <p:nvPr/>
          </p:nvGrpSpPr>
          <p:grpSpPr bwMode="auto">
            <a:xfrm>
              <a:off x="3072" y="1631"/>
              <a:ext cx="2453" cy="408"/>
              <a:chOff x="3072" y="1631"/>
              <a:chExt cx="2453" cy="408"/>
            </a:xfrm>
          </p:grpSpPr>
          <p:sp>
            <p:nvSpPr>
              <p:cNvPr id="23563" name="Line 31"/>
              <p:cNvSpPr>
                <a:spLocks noChangeShapeType="1"/>
              </p:cNvSpPr>
              <p:nvPr/>
            </p:nvSpPr>
            <p:spPr bwMode="auto">
              <a:xfrm>
                <a:off x="3072" y="1824"/>
                <a:ext cx="1344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 type="none" w="sm" len="sm"/>
                <a:tailEnd type="stealth" w="med" len="lg"/>
              </a:ln>
              <a:extLst>
                <a:ext uri="{909E8E84-426E-40DD-AFC4-6F175D3DCCD1}">
                  <a14:hiddenFill xmlns:a14="http://schemas.microsoft.com/office/drawing/2010/main" xmlns="">
                    <a:noFill/>
                  </a14:hiddenFill>
                </a:ext>
              </a:extLst>
            </p:spPr>
            <p:txBody>
              <a:bodyPr wrap="none" anchor="ctr"/>
              <a:lstStyle/>
              <a:p>
                <a:endParaRPr lang="tr-TR"/>
              </a:p>
            </p:txBody>
          </p:sp>
          <p:sp>
            <p:nvSpPr>
              <p:cNvPr id="23564" name="Rectangle 32"/>
              <p:cNvSpPr>
                <a:spLocks noChangeArrowheads="1"/>
              </p:cNvSpPr>
              <p:nvPr/>
            </p:nvSpPr>
            <p:spPr bwMode="auto">
              <a:xfrm>
                <a:off x="4406" y="1631"/>
                <a:ext cx="1119" cy="40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2075" tIns="46038" rIns="92075" bIns="46038">
                <a:spAutoFit/>
              </a:bodyPr>
              <a:lstStyle/>
              <a:p>
                <a:r>
                  <a:rPr lang="tr-TR" sz="3600" b="1"/>
                  <a:t>Karalar</a:t>
                </a:r>
              </a:p>
            </p:txBody>
          </p:sp>
        </p:grpSp>
        <p:sp>
          <p:nvSpPr>
            <p:cNvPr id="23562" name="Rectangle 34"/>
            <p:cNvSpPr>
              <a:spLocks noChangeArrowheads="1"/>
            </p:cNvSpPr>
            <p:nvPr/>
          </p:nvSpPr>
          <p:spPr bwMode="auto">
            <a:xfrm>
              <a:off x="4454" y="2006"/>
              <a:ext cx="572" cy="4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92075" tIns="46038" rIns="92075" bIns="46038">
              <a:spAutoFit/>
            </a:bodyPr>
            <a:lstStyle/>
            <a:p>
              <a:r>
                <a:rPr lang="tr-TR" sz="4400" b="1">
                  <a:solidFill>
                    <a:srgbClr val="FF0000"/>
                  </a:solidFill>
                </a:rPr>
                <a:t>1/4</a:t>
              </a:r>
            </a:p>
          </p:txBody>
        </p:sp>
      </p:grpSp>
      <p:sp>
        <p:nvSpPr>
          <p:cNvPr id="3" name="Dikdörtgen 2"/>
          <p:cNvSpPr/>
          <p:nvPr/>
        </p:nvSpPr>
        <p:spPr>
          <a:xfrm>
            <a:off x="3331917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tr-TR" dirty="0"/>
          </a:p>
        </p:txBody>
      </p:sp>
      <p:sp>
        <p:nvSpPr>
          <p:cNvPr id="39" name="Cloud"/>
          <p:cNvSpPr>
            <a:spLocks noGrp="1" noChangeAspect="1" noEditPoints="1" noChangeArrowheads="1"/>
          </p:cNvSpPr>
          <p:nvPr/>
        </p:nvSpPr>
        <p:spPr bwMode="auto">
          <a:xfrm>
            <a:off x="238019" y="332657"/>
            <a:ext cx="8358246" cy="936103"/>
          </a:xfrm>
          <a:custGeom>
            <a:avLst/>
            <a:gdLst>
              <a:gd name="T0" fmla="*/ 31244 w 21600"/>
              <a:gd name="T1" fmla="*/ 2544763 h 21600"/>
              <a:gd name="T2" fmla="*/ 5036344 w 21600"/>
              <a:gd name="T3" fmla="*/ 5084106 h 21600"/>
              <a:gd name="T4" fmla="*/ 10064294 w 21600"/>
              <a:gd name="T5" fmla="*/ 2544763 h 21600"/>
              <a:gd name="T6" fmla="*/ 5036344 w 21600"/>
              <a:gd name="T7" fmla="*/ 290998 h 21600"/>
              <a:gd name="T8" fmla="*/ 0 60000 65536"/>
              <a:gd name="T9" fmla="*/ 0 60000 65536"/>
              <a:gd name="T10" fmla="*/ 0 60000 65536"/>
              <a:gd name="T11" fmla="*/ 0 60000 65536"/>
              <a:gd name="T12" fmla="*/ 2977 w 21600"/>
              <a:gd name="T13" fmla="*/ 3262 h 21600"/>
              <a:gd name="T14" fmla="*/ 17087 w 21600"/>
              <a:gd name="T15" fmla="*/ 17337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lnTo>
                  <a:pt x="1949" y="7180"/>
                </a:ln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rgbClr val="FFC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tr-TR" sz="4000" b="1" u="sng" dirty="0">
                <a:latin typeface="Calibri" pitchFamily="34" charset="0"/>
                <a:cs typeface="Calibri" pitchFamily="34" charset="0"/>
              </a:rPr>
              <a:t>KARALAR VE DENİZLER</a:t>
            </a:r>
            <a:endParaRPr lang="tr-TR" sz="4000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50595858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75"/>
                                        <p:tgtEl>
                                          <p:spTgt spid="102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70" grpId="0" build="p" autoUpdateAnimBg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Dalga Biçimi">
  <a:themeElements>
    <a:clrScheme name="Dalga Biçimi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Dalga Biçimi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Dalga Biçimi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1055</TotalTime>
  <Words>348</Words>
  <PresentationFormat>Ekran Gösterisi (4:3)</PresentationFormat>
  <Paragraphs>76</Paragraphs>
  <Slides>34</Slides>
  <Notes>3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5" baseType="lpstr">
      <vt:lpstr>Dalga Biçimi</vt:lpstr>
      <vt:lpstr>Slayt 1</vt:lpstr>
      <vt:lpstr>Slayt 2</vt:lpstr>
      <vt:lpstr>Slayt 3</vt:lpstr>
      <vt:lpstr>Slayt 4</vt:lpstr>
      <vt:lpstr> Dünya haritasında hangi rengin daha fazla yer kapladığını söyleyebilir misiniz? 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2012-11-18T10:59:22Z</dcterms:created>
  <dcterms:modified xsi:type="dcterms:W3CDTF">2016-08-31T12:50:46Z</dcterms:modified>
  <cp:category>www.sorubak.com</cp:category>
</cp:coreProperties>
</file>